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0"/>
  </p:notesMasterIdLst>
  <p:sldIdLst>
    <p:sldId id="256" r:id="rId2"/>
    <p:sldId id="276" r:id="rId3"/>
    <p:sldId id="274" r:id="rId4"/>
    <p:sldId id="280" r:id="rId5"/>
    <p:sldId id="265" r:id="rId6"/>
    <p:sldId id="275" r:id="rId7"/>
    <p:sldId id="278" r:id="rId8"/>
    <p:sldId id="279" r:id="rId9"/>
  </p:sldIdLst>
  <p:sldSz cx="9144000" cy="5715000" type="screen16x1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A9743"/>
    <a:srgbClr val="A04DA3"/>
    <a:srgbClr val="CC9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521" autoAdjust="0"/>
  </p:normalViewPr>
  <p:slideViewPr>
    <p:cSldViewPr>
      <p:cViewPr varScale="1">
        <p:scale>
          <a:sx n="111" d="100"/>
          <a:sy n="111" d="100"/>
        </p:scale>
        <p:origin x="930" y="96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Blad1!$B$1</c:f>
              <c:strCache>
                <c:ptCount val="1"/>
                <c:pt idx="0">
                  <c:v>Aantal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Blad1!$A$2:$A$9</c:f>
              <c:strCache>
                <c:ptCount val="8"/>
                <c:pt idx="0">
                  <c:v>David</c:v>
                </c:pt>
                <c:pt idx="1">
                  <c:v>Asaf</c:v>
                </c:pt>
                <c:pt idx="2">
                  <c:v>Korach</c:v>
                </c:pt>
                <c:pt idx="3">
                  <c:v>Salomo</c:v>
                </c:pt>
                <c:pt idx="4">
                  <c:v>Mozes</c:v>
                </c:pt>
                <c:pt idx="5">
                  <c:v>Ethan</c:v>
                </c:pt>
                <c:pt idx="6">
                  <c:v>Heman</c:v>
                </c:pt>
                <c:pt idx="7">
                  <c:v>Onbekend</c:v>
                </c:pt>
              </c:strCache>
            </c:strRef>
          </c:cat>
          <c:val>
            <c:numRef>
              <c:f>Blad1!$B$2:$B$9</c:f>
              <c:numCache>
                <c:formatCode>General</c:formatCode>
                <c:ptCount val="8"/>
                <c:pt idx="0">
                  <c:v>73</c:v>
                </c:pt>
                <c:pt idx="1">
                  <c:v>12</c:v>
                </c:pt>
                <c:pt idx="2">
                  <c:v>10</c:v>
                </c:pt>
                <c:pt idx="3">
                  <c:v>2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E33-4B75-95B0-CA482AE9F10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91973248"/>
        <c:axId val="191974784"/>
      </c:barChart>
      <c:catAx>
        <c:axId val="1919732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91974784"/>
        <c:crosses val="autoZero"/>
        <c:auto val="1"/>
        <c:lblAlgn val="ctr"/>
        <c:lblOffset val="100"/>
        <c:noMultiLvlLbl val="0"/>
      </c:catAx>
      <c:valAx>
        <c:axId val="191974784"/>
        <c:scaling>
          <c:orientation val="minMax"/>
        </c:scaling>
        <c:delete val="0"/>
        <c:axPos val="l"/>
        <c:majorGridlines/>
        <c:numFmt formatCode="General" sourceLinked="0"/>
        <c:majorTickMark val="out"/>
        <c:minorTickMark val="out"/>
        <c:tickLblPos val="nextTo"/>
        <c:crossAx val="19197324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nl-BE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167CB95-BEB1-4557-9A22-BFF40DE9556D}" type="doc">
      <dgm:prSet loTypeId="urn:microsoft.com/office/officeart/2008/layout/VerticalCircleList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nl-BE"/>
        </a:p>
      </dgm:t>
    </dgm:pt>
    <dgm:pt modelId="{F6F724C8-FD3F-435C-AE0D-81043CAF2F93}">
      <dgm:prSet phldrT="[Tekst]"/>
      <dgm:spPr/>
      <dgm:t>
        <a:bodyPr/>
        <a:lstStyle/>
        <a:p>
          <a:r>
            <a:rPr lang="nl-BE" dirty="0"/>
            <a:t>Danklied</a:t>
          </a:r>
        </a:p>
      </dgm:t>
    </dgm:pt>
    <dgm:pt modelId="{53B02BDE-7014-434D-B5AB-79E3C0EFACFD}" type="parTrans" cxnId="{EEA95B3E-2636-4BAD-B607-8C6EB93CF9B0}">
      <dgm:prSet/>
      <dgm:spPr/>
      <dgm:t>
        <a:bodyPr/>
        <a:lstStyle/>
        <a:p>
          <a:endParaRPr lang="nl-BE"/>
        </a:p>
      </dgm:t>
    </dgm:pt>
    <dgm:pt modelId="{F91AB6B8-7DB2-4A91-B0CF-2D65A62EAE36}" type="sibTrans" cxnId="{EEA95B3E-2636-4BAD-B607-8C6EB93CF9B0}">
      <dgm:prSet/>
      <dgm:spPr/>
      <dgm:t>
        <a:bodyPr/>
        <a:lstStyle/>
        <a:p>
          <a:endParaRPr lang="nl-BE"/>
        </a:p>
      </dgm:t>
    </dgm:pt>
    <dgm:pt modelId="{15EDD1DD-9409-480D-95DB-5654D5EEDD5C}">
      <dgm:prSet phldrT="[Tekst]"/>
      <dgm:spPr/>
      <dgm:t>
        <a:bodyPr/>
        <a:lstStyle/>
        <a:p>
          <a:r>
            <a:rPr lang="nl-BE" dirty="0"/>
            <a:t>Aanbiddingslied</a:t>
          </a:r>
        </a:p>
      </dgm:t>
    </dgm:pt>
    <dgm:pt modelId="{C71B514F-517C-47A4-8211-4066CEAC6361}" type="parTrans" cxnId="{E06A2567-F196-4D21-A6A8-33EEB63A2D8D}">
      <dgm:prSet/>
      <dgm:spPr/>
      <dgm:t>
        <a:bodyPr/>
        <a:lstStyle/>
        <a:p>
          <a:endParaRPr lang="nl-BE"/>
        </a:p>
      </dgm:t>
    </dgm:pt>
    <dgm:pt modelId="{F570B6E2-7511-44A9-940E-215515F04ED9}" type="sibTrans" cxnId="{E06A2567-F196-4D21-A6A8-33EEB63A2D8D}">
      <dgm:prSet/>
      <dgm:spPr/>
      <dgm:t>
        <a:bodyPr/>
        <a:lstStyle/>
        <a:p>
          <a:endParaRPr lang="nl-BE"/>
        </a:p>
      </dgm:t>
    </dgm:pt>
    <dgm:pt modelId="{67856620-5C50-4816-9BB0-C2560F07C775}">
      <dgm:prSet phldrT="[Tekst]"/>
      <dgm:spPr/>
      <dgm:t>
        <a:bodyPr/>
        <a:lstStyle/>
        <a:p>
          <a:r>
            <a:rPr lang="nl-BE" dirty="0"/>
            <a:t>Klaaglied</a:t>
          </a:r>
        </a:p>
      </dgm:t>
    </dgm:pt>
    <dgm:pt modelId="{C14F88D8-108B-454B-854C-13063279000F}" type="parTrans" cxnId="{86033722-2698-4931-86D0-CD98C9634F73}">
      <dgm:prSet/>
      <dgm:spPr/>
      <dgm:t>
        <a:bodyPr/>
        <a:lstStyle/>
        <a:p>
          <a:endParaRPr lang="nl-BE"/>
        </a:p>
      </dgm:t>
    </dgm:pt>
    <dgm:pt modelId="{F59ABF25-6DFA-494C-948C-8772C420B19E}" type="sibTrans" cxnId="{86033722-2698-4931-86D0-CD98C9634F73}">
      <dgm:prSet/>
      <dgm:spPr/>
      <dgm:t>
        <a:bodyPr/>
        <a:lstStyle/>
        <a:p>
          <a:endParaRPr lang="nl-BE"/>
        </a:p>
      </dgm:t>
    </dgm:pt>
    <dgm:pt modelId="{8D350590-A0C4-4C90-A1BE-852D255C64B7}">
      <dgm:prSet phldrT="[Tekst]"/>
      <dgm:spPr/>
      <dgm:t>
        <a:bodyPr/>
        <a:lstStyle/>
        <a:p>
          <a:r>
            <a:rPr lang="nl-BE" dirty="0"/>
            <a:t>Loflied</a:t>
          </a:r>
        </a:p>
      </dgm:t>
    </dgm:pt>
    <dgm:pt modelId="{893BDD67-4B0A-4B7C-8B26-93992156392C}" type="parTrans" cxnId="{EF6CB520-A974-4456-8188-120F0DE9AFFB}">
      <dgm:prSet/>
      <dgm:spPr/>
      <dgm:t>
        <a:bodyPr/>
        <a:lstStyle/>
        <a:p>
          <a:endParaRPr lang="nl-BE"/>
        </a:p>
      </dgm:t>
    </dgm:pt>
    <dgm:pt modelId="{375AC084-3A85-4CA3-BE46-8AC4C3B235D9}" type="sibTrans" cxnId="{EF6CB520-A974-4456-8188-120F0DE9AFFB}">
      <dgm:prSet/>
      <dgm:spPr/>
      <dgm:t>
        <a:bodyPr/>
        <a:lstStyle/>
        <a:p>
          <a:endParaRPr lang="nl-BE"/>
        </a:p>
      </dgm:t>
    </dgm:pt>
    <dgm:pt modelId="{86B9A5AA-823A-44BE-8E63-03BE0819C023}">
      <dgm:prSet phldrT="[Tekst]"/>
      <dgm:spPr/>
      <dgm:t>
        <a:bodyPr/>
        <a:lstStyle/>
        <a:p>
          <a:r>
            <a:rPr lang="nl-BE" dirty="0"/>
            <a:t>Verootmoediging</a:t>
          </a:r>
        </a:p>
      </dgm:t>
    </dgm:pt>
    <dgm:pt modelId="{0E9A637D-F421-4E41-A7B7-47FDC4464693}" type="parTrans" cxnId="{0E174514-8ECE-408F-8545-B45D591EB061}">
      <dgm:prSet/>
      <dgm:spPr/>
      <dgm:t>
        <a:bodyPr/>
        <a:lstStyle/>
        <a:p>
          <a:endParaRPr lang="nl-BE"/>
        </a:p>
      </dgm:t>
    </dgm:pt>
    <dgm:pt modelId="{C36DB773-27D0-4AAA-A5F1-E227E3F68C14}" type="sibTrans" cxnId="{0E174514-8ECE-408F-8545-B45D591EB061}">
      <dgm:prSet/>
      <dgm:spPr/>
      <dgm:t>
        <a:bodyPr/>
        <a:lstStyle/>
        <a:p>
          <a:endParaRPr lang="nl-BE"/>
        </a:p>
      </dgm:t>
    </dgm:pt>
    <dgm:pt modelId="{EA40AECA-918B-4642-A311-107A6E287745}">
      <dgm:prSet phldrT="[Tekst]"/>
      <dgm:spPr/>
      <dgm:t>
        <a:bodyPr/>
        <a:lstStyle/>
        <a:p>
          <a:r>
            <a:rPr lang="nl-BE" dirty="0"/>
            <a:t>Heilshistorisch lied</a:t>
          </a:r>
        </a:p>
      </dgm:t>
    </dgm:pt>
    <dgm:pt modelId="{CFB6AD21-91C1-469D-918E-EB89FD9247CF}" type="parTrans" cxnId="{918B2A95-EAB1-4522-9418-F27F9F8389BE}">
      <dgm:prSet/>
      <dgm:spPr/>
      <dgm:t>
        <a:bodyPr/>
        <a:lstStyle/>
        <a:p>
          <a:endParaRPr lang="nl-BE"/>
        </a:p>
      </dgm:t>
    </dgm:pt>
    <dgm:pt modelId="{41FB3FE1-61CE-4BEF-813C-B4D1919B581B}" type="sibTrans" cxnId="{918B2A95-EAB1-4522-9418-F27F9F8389BE}">
      <dgm:prSet/>
      <dgm:spPr/>
      <dgm:t>
        <a:bodyPr/>
        <a:lstStyle/>
        <a:p>
          <a:endParaRPr lang="nl-BE"/>
        </a:p>
      </dgm:t>
    </dgm:pt>
    <dgm:pt modelId="{BBB93D0A-BF58-47FA-8C2E-54E8D231CBF7}" type="pres">
      <dgm:prSet presAssocID="{A167CB95-BEB1-4557-9A22-BFF40DE9556D}" presName="Name0" presStyleCnt="0">
        <dgm:presLayoutVars>
          <dgm:dir/>
        </dgm:presLayoutVars>
      </dgm:prSet>
      <dgm:spPr/>
    </dgm:pt>
    <dgm:pt modelId="{F3FD4D6D-90D4-446F-A866-D617A6FBA724}" type="pres">
      <dgm:prSet presAssocID="{F6F724C8-FD3F-435C-AE0D-81043CAF2F93}" presName="noChildren" presStyleCnt="0"/>
      <dgm:spPr/>
    </dgm:pt>
    <dgm:pt modelId="{757E9645-CB3B-40D7-846A-C7D6B57BD3B8}" type="pres">
      <dgm:prSet presAssocID="{F6F724C8-FD3F-435C-AE0D-81043CAF2F93}" presName="gap" presStyleCnt="0"/>
      <dgm:spPr/>
    </dgm:pt>
    <dgm:pt modelId="{1F3D75B3-FB1F-44DA-B0A3-78BEA924F10A}" type="pres">
      <dgm:prSet presAssocID="{F6F724C8-FD3F-435C-AE0D-81043CAF2F93}" presName="medCircle2" presStyleLbl="vennNode1" presStyleIdx="0" presStyleCnt="6"/>
      <dgm:spPr/>
    </dgm:pt>
    <dgm:pt modelId="{BE50CAB9-4DBE-4324-985D-39B4EC69BDA7}" type="pres">
      <dgm:prSet presAssocID="{F6F724C8-FD3F-435C-AE0D-81043CAF2F93}" presName="txLvlOnly1" presStyleLbl="revTx" presStyleIdx="0" presStyleCnt="6"/>
      <dgm:spPr/>
    </dgm:pt>
    <dgm:pt modelId="{7FE4E6D7-1663-4990-8916-4971D7AC5B2F}" type="pres">
      <dgm:prSet presAssocID="{15EDD1DD-9409-480D-95DB-5654D5EEDD5C}" presName="noChildren" presStyleCnt="0"/>
      <dgm:spPr/>
    </dgm:pt>
    <dgm:pt modelId="{BB987ED1-80DC-460A-8330-8BCE8238786D}" type="pres">
      <dgm:prSet presAssocID="{15EDD1DD-9409-480D-95DB-5654D5EEDD5C}" presName="gap" presStyleCnt="0"/>
      <dgm:spPr/>
    </dgm:pt>
    <dgm:pt modelId="{F8BBC5EC-00D9-4290-970E-730BE373AED5}" type="pres">
      <dgm:prSet presAssocID="{15EDD1DD-9409-480D-95DB-5654D5EEDD5C}" presName="medCircle2" presStyleLbl="vennNode1" presStyleIdx="1" presStyleCnt="6"/>
      <dgm:spPr/>
    </dgm:pt>
    <dgm:pt modelId="{BF73020D-9E56-4141-90CA-D5EE13E42BC1}" type="pres">
      <dgm:prSet presAssocID="{15EDD1DD-9409-480D-95DB-5654D5EEDD5C}" presName="txLvlOnly1" presStyleLbl="revTx" presStyleIdx="1" presStyleCnt="6"/>
      <dgm:spPr/>
    </dgm:pt>
    <dgm:pt modelId="{12E6EDBE-BD97-4140-8A6F-FB5F5CA568BE}" type="pres">
      <dgm:prSet presAssocID="{67856620-5C50-4816-9BB0-C2560F07C775}" presName="noChildren" presStyleCnt="0"/>
      <dgm:spPr/>
    </dgm:pt>
    <dgm:pt modelId="{732EDD27-54F5-4882-B0E2-CFCBB9911AEE}" type="pres">
      <dgm:prSet presAssocID="{67856620-5C50-4816-9BB0-C2560F07C775}" presName="gap" presStyleCnt="0"/>
      <dgm:spPr/>
    </dgm:pt>
    <dgm:pt modelId="{1D8FF60B-7725-4D53-9A97-AA3AAC5D34FB}" type="pres">
      <dgm:prSet presAssocID="{67856620-5C50-4816-9BB0-C2560F07C775}" presName="medCircle2" presStyleLbl="vennNode1" presStyleIdx="2" presStyleCnt="6"/>
      <dgm:spPr/>
    </dgm:pt>
    <dgm:pt modelId="{CB873ECE-5FAB-43B5-97C9-4468E50BBD00}" type="pres">
      <dgm:prSet presAssocID="{67856620-5C50-4816-9BB0-C2560F07C775}" presName="txLvlOnly1" presStyleLbl="revTx" presStyleIdx="2" presStyleCnt="6"/>
      <dgm:spPr/>
    </dgm:pt>
    <dgm:pt modelId="{834111C4-7E90-4BC4-93DF-DAD85EFE9A80}" type="pres">
      <dgm:prSet presAssocID="{8D350590-A0C4-4C90-A1BE-852D255C64B7}" presName="noChildren" presStyleCnt="0"/>
      <dgm:spPr/>
    </dgm:pt>
    <dgm:pt modelId="{88E2FF9F-A3E1-4A5B-B81F-33E3F7DDCFDB}" type="pres">
      <dgm:prSet presAssocID="{8D350590-A0C4-4C90-A1BE-852D255C64B7}" presName="gap" presStyleCnt="0"/>
      <dgm:spPr/>
    </dgm:pt>
    <dgm:pt modelId="{84C02E6E-08AC-43A6-8F29-68278DC4F4CD}" type="pres">
      <dgm:prSet presAssocID="{8D350590-A0C4-4C90-A1BE-852D255C64B7}" presName="medCircle2" presStyleLbl="vennNode1" presStyleIdx="3" presStyleCnt="6"/>
      <dgm:spPr/>
    </dgm:pt>
    <dgm:pt modelId="{D5B58BC8-3206-4E21-AAE2-6126794D9EB6}" type="pres">
      <dgm:prSet presAssocID="{8D350590-A0C4-4C90-A1BE-852D255C64B7}" presName="txLvlOnly1" presStyleLbl="revTx" presStyleIdx="3" presStyleCnt="6"/>
      <dgm:spPr/>
    </dgm:pt>
    <dgm:pt modelId="{53B490E5-1192-4D3B-BFD1-801CDBA51413}" type="pres">
      <dgm:prSet presAssocID="{86B9A5AA-823A-44BE-8E63-03BE0819C023}" presName="noChildren" presStyleCnt="0"/>
      <dgm:spPr/>
    </dgm:pt>
    <dgm:pt modelId="{F386DEEF-3818-48E0-8559-A83FAEDCBFBC}" type="pres">
      <dgm:prSet presAssocID="{86B9A5AA-823A-44BE-8E63-03BE0819C023}" presName="gap" presStyleCnt="0"/>
      <dgm:spPr/>
    </dgm:pt>
    <dgm:pt modelId="{C3D12C40-4FC2-481A-80B5-33DDCFD775A9}" type="pres">
      <dgm:prSet presAssocID="{86B9A5AA-823A-44BE-8E63-03BE0819C023}" presName="medCircle2" presStyleLbl="vennNode1" presStyleIdx="4" presStyleCnt="6"/>
      <dgm:spPr/>
    </dgm:pt>
    <dgm:pt modelId="{2F6A3470-1E70-4ABD-97F3-531106A65C8F}" type="pres">
      <dgm:prSet presAssocID="{86B9A5AA-823A-44BE-8E63-03BE0819C023}" presName="txLvlOnly1" presStyleLbl="revTx" presStyleIdx="4" presStyleCnt="6"/>
      <dgm:spPr/>
    </dgm:pt>
    <dgm:pt modelId="{27D9FABD-BEEA-4BD9-A403-8F85A7CD47B0}" type="pres">
      <dgm:prSet presAssocID="{EA40AECA-918B-4642-A311-107A6E287745}" presName="noChildren" presStyleCnt="0"/>
      <dgm:spPr/>
    </dgm:pt>
    <dgm:pt modelId="{D53E4AE5-AB53-4793-BEAC-95891671EA52}" type="pres">
      <dgm:prSet presAssocID="{EA40AECA-918B-4642-A311-107A6E287745}" presName="gap" presStyleCnt="0"/>
      <dgm:spPr/>
    </dgm:pt>
    <dgm:pt modelId="{AF255503-BA44-4D1D-8995-096A8B2855EB}" type="pres">
      <dgm:prSet presAssocID="{EA40AECA-918B-4642-A311-107A6E287745}" presName="medCircle2" presStyleLbl="vennNode1" presStyleIdx="5" presStyleCnt="6"/>
      <dgm:spPr/>
    </dgm:pt>
    <dgm:pt modelId="{80E23F1A-2230-497B-90CC-83FFA52BC967}" type="pres">
      <dgm:prSet presAssocID="{EA40AECA-918B-4642-A311-107A6E287745}" presName="txLvlOnly1" presStyleLbl="revTx" presStyleIdx="5" presStyleCnt="6"/>
      <dgm:spPr/>
    </dgm:pt>
  </dgm:ptLst>
  <dgm:cxnLst>
    <dgm:cxn modelId="{0E174514-8ECE-408F-8545-B45D591EB061}" srcId="{A167CB95-BEB1-4557-9A22-BFF40DE9556D}" destId="{86B9A5AA-823A-44BE-8E63-03BE0819C023}" srcOrd="4" destOrd="0" parTransId="{0E9A637D-F421-4E41-A7B7-47FDC4464693}" sibTransId="{C36DB773-27D0-4AAA-A5F1-E227E3F68C14}"/>
    <dgm:cxn modelId="{EF6CB520-A974-4456-8188-120F0DE9AFFB}" srcId="{A167CB95-BEB1-4557-9A22-BFF40DE9556D}" destId="{8D350590-A0C4-4C90-A1BE-852D255C64B7}" srcOrd="3" destOrd="0" parTransId="{893BDD67-4B0A-4B7C-8B26-93992156392C}" sibTransId="{375AC084-3A85-4CA3-BE46-8AC4C3B235D9}"/>
    <dgm:cxn modelId="{86033722-2698-4931-86D0-CD98C9634F73}" srcId="{A167CB95-BEB1-4557-9A22-BFF40DE9556D}" destId="{67856620-5C50-4816-9BB0-C2560F07C775}" srcOrd="2" destOrd="0" parTransId="{C14F88D8-108B-454B-854C-13063279000F}" sibTransId="{F59ABF25-6DFA-494C-948C-8772C420B19E}"/>
    <dgm:cxn modelId="{BA95C634-A592-4998-B0A4-26DFB6B505B3}" type="presOf" srcId="{A167CB95-BEB1-4557-9A22-BFF40DE9556D}" destId="{BBB93D0A-BF58-47FA-8C2E-54E8D231CBF7}" srcOrd="0" destOrd="0" presId="urn:microsoft.com/office/officeart/2008/layout/VerticalCircleList"/>
    <dgm:cxn modelId="{EEA95B3E-2636-4BAD-B607-8C6EB93CF9B0}" srcId="{A167CB95-BEB1-4557-9A22-BFF40DE9556D}" destId="{F6F724C8-FD3F-435C-AE0D-81043CAF2F93}" srcOrd="0" destOrd="0" parTransId="{53B02BDE-7014-434D-B5AB-79E3C0EFACFD}" sibTransId="{F91AB6B8-7DB2-4A91-B0CF-2D65A62EAE36}"/>
    <dgm:cxn modelId="{E06A2567-F196-4D21-A6A8-33EEB63A2D8D}" srcId="{A167CB95-BEB1-4557-9A22-BFF40DE9556D}" destId="{15EDD1DD-9409-480D-95DB-5654D5EEDD5C}" srcOrd="1" destOrd="0" parTransId="{C71B514F-517C-47A4-8211-4066CEAC6361}" sibTransId="{F570B6E2-7511-44A9-940E-215515F04ED9}"/>
    <dgm:cxn modelId="{46B3FD88-7765-41A0-A176-33B6133AF7D5}" type="presOf" srcId="{86B9A5AA-823A-44BE-8E63-03BE0819C023}" destId="{2F6A3470-1E70-4ABD-97F3-531106A65C8F}" srcOrd="0" destOrd="0" presId="urn:microsoft.com/office/officeart/2008/layout/VerticalCircleList"/>
    <dgm:cxn modelId="{918B2A95-EAB1-4522-9418-F27F9F8389BE}" srcId="{A167CB95-BEB1-4557-9A22-BFF40DE9556D}" destId="{EA40AECA-918B-4642-A311-107A6E287745}" srcOrd="5" destOrd="0" parTransId="{CFB6AD21-91C1-469D-918E-EB89FD9247CF}" sibTransId="{41FB3FE1-61CE-4BEF-813C-B4D1919B581B}"/>
    <dgm:cxn modelId="{D96D84BD-E14C-4D28-AF98-907D48F91E39}" type="presOf" srcId="{EA40AECA-918B-4642-A311-107A6E287745}" destId="{80E23F1A-2230-497B-90CC-83FFA52BC967}" srcOrd="0" destOrd="0" presId="urn:microsoft.com/office/officeart/2008/layout/VerticalCircleList"/>
    <dgm:cxn modelId="{3061ABBD-0F80-49BD-94F0-79A691FAFEDE}" type="presOf" srcId="{F6F724C8-FD3F-435C-AE0D-81043CAF2F93}" destId="{BE50CAB9-4DBE-4324-985D-39B4EC69BDA7}" srcOrd="0" destOrd="0" presId="urn:microsoft.com/office/officeart/2008/layout/VerticalCircleList"/>
    <dgm:cxn modelId="{4B0B7BD1-2C34-4980-89D8-7E00CA57E9A8}" type="presOf" srcId="{15EDD1DD-9409-480D-95DB-5654D5EEDD5C}" destId="{BF73020D-9E56-4141-90CA-D5EE13E42BC1}" srcOrd="0" destOrd="0" presId="urn:microsoft.com/office/officeart/2008/layout/VerticalCircleList"/>
    <dgm:cxn modelId="{9EB9D1EC-AFE5-489E-8D11-701B2BBAE155}" type="presOf" srcId="{8D350590-A0C4-4C90-A1BE-852D255C64B7}" destId="{D5B58BC8-3206-4E21-AAE2-6126794D9EB6}" srcOrd="0" destOrd="0" presId="urn:microsoft.com/office/officeart/2008/layout/VerticalCircleList"/>
    <dgm:cxn modelId="{86E33FEF-D27F-4291-A75A-B97FE5A07D90}" type="presOf" srcId="{67856620-5C50-4816-9BB0-C2560F07C775}" destId="{CB873ECE-5FAB-43B5-97C9-4468E50BBD00}" srcOrd="0" destOrd="0" presId="urn:microsoft.com/office/officeart/2008/layout/VerticalCircleList"/>
    <dgm:cxn modelId="{5DFC8BAE-5DFB-4BBB-9960-4FA5B64664EA}" type="presParOf" srcId="{BBB93D0A-BF58-47FA-8C2E-54E8D231CBF7}" destId="{F3FD4D6D-90D4-446F-A866-D617A6FBA724}" srcOrd="0" destOrd="0" presId="urn:microsoft.com/office/officeart/2008/layout/VerticalCircleList"/>
    <dgm:cxn modelId="{835634D7-36CE-4472-9FF6-06D81CB29A4B}" type="presParOf" srcId="{F3FD4D6D-90D4-446F-A866-D617A6FBA724}" destId="{757E9645-CB3B-40D7-846A-C7D6B57BD3B8}" srcOrd="0" destOrd="0" presId="urn:microsoft.com/office/officeart/2008/layout/VerticalCircleList"/>
    <dgm:cxn modelId="{11ABBA8E-9FBA-4465-9389-3FF9707DFFFF}" type="presParOf" srcId="{F3FD4D6D-90D4-446F-A866-D617A6FBA724}" destId="{1F3D75B3-FB1F-44DA-B0A3-78BEA924F10A}" srcOrd="1" destOrd="0" presId="urn:microsoft.com/office/officeart/2008/layout/VerticalCircleList"/>
    <dgm:cxn modelId="{F2488826-3334-4DA1-9874-DC710E424991}" type="presParOf" srcId="{F3FD4D6D-90D4-446F-A866-D617A6FBA724}" destId="{BE50CAB9-4DBE-4324-985D-39B4EC69BDA7}" srcOrd="2" destOrd="0" presId="urn:microsoft.com/office/officeart/2008/layout/VerticalCircleList"/>
    <dgm:cxn modelId="{0A5E042D-5EBE-4D9A-B1DF-83DB9DD86A51}" type="presParOf" srcId="{BBB93D0A-BF58-47FA-8C2E-54E8D231CBF7}" destId="{7FE4E6D7-1663-4990-8916-4971D7AC5B2F}" srcOrd="1" destOrd="0" presId="urn:microsoft.com/office/officeart/2008/layout/VerticalCircleList"/>
    <dgm:cxn modelId="{9301468E-C37F-49C8-B504-A56504F3F47D}" type="presParOf" srcId="{7FE4E6D7-1663-4990-8916-4971D7AC5B2F}" destId="{BB987ED1-80DC-460A-8330-8BCE8238786D}" srcOrd="0" destOrd="0" presId="urn:microsoft.com/office/officeart/2008/layout/VerticalCircleList"/>
    <dgm:cxn modelId="{4C032169-38C4-4764-AA5D-39643CBD26F1}" type="presParOf" srcId="{7FE4E6D7-1663-4990-8916-4971D7AC5B2F}" destId="{F8BBC5EC-00D9-4290-970E-730BE373AED5}" srcOrd="1" destOrd="0" presId="urn:microsoft.com/office/officeart/2008/layout/VerticalCircleList"/>
    <dgm:cxn modelId="{E6EE62B0-D148-49D1-A4F7-F0B213FD81B1}" type="presParOf" srcId="{7FE4E6D7-1663-4990-8916-4971D7AC5B2F}" destId="{BF73020D-9E56-4141-90CA-D5EE13E42BC1}" srcOrd="2" destOrd="0" presId="urn:microsoft.com/office/officeart/2008/layout/VerticalCircleList"/>
    <dgm:cxn modelId="{A14B69F6-D6C5-4667-A24D-AC3ECAF5334D}" type="presParOf" srcId="{BBB93D0A-BF58-47FA-8C2E-54E8D231CBF7}" destId="{12E6EDBE-BD97-4140-8A6F-FB5F5CA568BE}" srcOrd="2" destOrd="0" presId="urn:microsoft.com/office/officeart/2008/layout/VerticalCircleList"/>
    <dgm:cxn modelId="{E35F9B5C-2375-46AA-8FBB-DBABB28B19C3}" type="presParOf" srcId="{12E6EDBE-BD97-4140-8A6F-FB5F5CA568BE}" destId="{732EDD27-54F5-4882-B0E2-CFCBB9911AEE}" srcOrd="0" destOrd="0" presId="urn:microsoft.com/office/officeart/2008/layout/VerticalCircleList"/>
    <dgm:cxn modelId="{9D363AED-6241-499E-A62F-CFF81D941223}" type="presParOf" srcId="{12E6EDBE-BD97-4140-8A6F-FB5F5CA568BE}" destId="{1D8FF60B-7725-4D53-9A97-AA3AAC5D34FB}" srcOrd="1" destOrd="0" presId="urn:microsoft.com/office/officeart/2008/layout/VerticalCircleList"/>
    <dgm:cxn modelId="{CE8CEAD7-48A5-4540-A1F9-6B0A1C1A3F8A}" type="presParOf" srcId="{12E6EDBE-BD97-4140-8A6F-FB5F5CA568BE}" destId="{CB873ECE-5FAB-43B5-97C9-4468E50BBD00}" srcOrd="2" destOrd="0" presId="urn:microsoft.com/office/officeart/2008/layout/VerticalCircleList"/>
    <dgm:cxn modelId="{48759578-60D9-4A75-A452-1A9417EE1E7B}" type="presParOf" srcId="{BBB93D0A-BF58-47FA-8C2E-54E8D231CBF7}" destId="{834111C4-7E90-4BC4-93DF-DAD85EFE9A80}" srcOrd="3" destOrd="0" presId="urn:microsoft.com/office/officeart/2008/layout/VerticalCircleList"/>
    <dgm:cxn modelId="{F9BE7CA3-3AD2-4F7D-94B3-8587EBAAB2A3}" type="presParOf" srcId="{834111C4-7E90-4BC4-93DF-DAD85EFE9A80}" destId="{88E2FF9F-A3E1-4A5B-B81F-33E3F7DDCFDB}" srcOrd="0" destOrd="0" presId="urn:microsoft.com/office/officeart/2008/layout/VerticalCircleList"/>
    <dgm:cxn modelId="{74D5197F-8BB1-4B7A-B175-F5B1EF668679}" type="presParOf" srcId="{834111C4-7E90-4BC4-93DF-DAD85EFE9A80}" destId="{84C02E6E-08AC-43A6-8F29-68278DC4F4CD}" srcOrd="1" destOrd="0" presId="urn:microsoft.com/office/officeart/2008/layout/VerticalCircleList"/>
    <dgm:cxn modelId="{33941D03-9C7B-4027-8A6F-FE0CF527782A}" type="presParOf" srcId="{834111C4-7E90-4BC4-93DF-DAD85EFE9A80}" destId="{D5B58BC8-3206-4E21-AAE2-6126794D9EB6}" srcOrd="2" destOrd="0" presId="urn:microsoft.com/office/officeart/2008/layout/VerticalCircleList"/>
    <dgm:cxn modelId="{51643ED1-647B-4401-B01E-458EA9E6A09E}" type="presParOf" srcId="{BBB93D0A-BF58-47FA-8C2E-54E8D231CBF7}" destId="{53B490E5-1192-4D3B-BFD1-801CDBA51413}" srcOrd="4" destOrd="0" presId="urn:microsoft.com/office/officeart/2008/layout/VerticalCircleList"/>
    <dgm:cxn modelId="{DC4EAE0E-DB95-41E5-9177-E93080BA6878}" type="presParOf" srcId="{53B490E5-1192-4D3B-BFD1-801CDBA51413}" destId="{F386DEEF-3818-48E0-8559-A83FAEDCBFBC}" srcOrd="0" destOrd="0" presId="urn:microsoft.com/office/officeart/2008/layout/VerticalCircleList"/>
    <dgm:cxn modelId="{6BC0FBC7-C249-42D1-9514-F7B2B750F463}" type="presParOf" srcId="{53B490E5-1192-4D3B-BFD1-801CDBA51413}" destId="{C3D12C40-4FC2-481A-80B5-33DDCFD775A9}" srcOrd="1" destOrd="0" presId="urn:microsoft.com/office/officeart/2008/layout/VerticalCircleList"/>
    <dgm:cxn modelId="{04B3EDE0-880A-45F4-950B-357DF6737FF5}" type="presParOf" srcId="{53B490E5-1192-4D3B-BFD1-801CDBA51413}" destId="{2F6A3470-1E70-4ABD-97F3-531106A65C8F}" srcOrd="2" destOrd="0" presId="urn:microsoft.com/office/officeart/2008/layout/VerticalCircleList"/>
    <dgm:cxn modelId="{479D01FC-654A-4A04-91A0-9D81E429920D}" type="presParOf" srcId="{BBB93D0A-BF58-47FA-8C2E-54E8D231CBF7}" destId="{27D9FABD-BEEA-4BD9-A403-8F85A7CD47B0}" srcOrd="5" destOrd="0" presId="urn:microsoft.com/office/officeart/2008/layout/VerticalCircleList"/>
    <dgm:cxn modelId="{1C39056A-9D4B-495F-80A7-1ECB39D3C8D2}" type="presParOf" srcId="{27D9FABD-BEEA-4BD9-A403-8F85A7CD47B0}" destId="{D53E4AE5-AB53-4793-BEAC-95891671EA52}" srcOrd="0" destOrd="0" presId="urn:microsoft.com/office/officeart/2008/layout/VerticalCircleList"/>
    <dgm:cxn modelId="{486D20C1-1362-46AC-9FFA-02746A3A9C07}" type="presParOf" srcId="{27D9FABD-BEEA-4BD9-A403-8F85A7CD47B0}" destId="{AF255503-BA44-4D1D-8995-096A8B2855EB}" srcOrd="1" destOrd="0" presId="urn:microsoft.com/office/officeart/2008/layout/VerticalCircleList"/>
    <dgm:cxn modelId="{3173D12F-5112-49BA-B210-375D1EA3CC28}" type="presParOf" srcId="{27D9FABD-BEEA-4BD9-A403-8F85A7CD47B0}" destId="{80E23F1A-2230-497B-90CC-83FFA52BC967}" srcOrd="2" destOrd="0" presId="urn:microsoft.com/office/officeart/2008/layout/Vertical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80596D5-5911-4626-9859-5714ECC3A3AF}" type="doc">
      <dgm:prSet loTypeId="urn:microsoft.com/office/officeart/2005/8/layout/bProcess4" loCatId="process" qsTypeId="urn:microsoft.com/office/officeart/2005/8/quickstyle/simple1" qsCatId="simple" csTypeId="urn:microsoft.com/office/officeart/2005/8/colors/accent0_1" csCatId="mainScheme" phldr="1"/>
      <dgm:spPr/>
    </dgm:pt>
    <dgm:pt modelId="{D8AB3527-4AA1-4C9F-88C2-790580F128AC}">
      <dgm:prSet phldrT="[Tekst]"/>
      <dgm:spPr/>
      <dgm:t>
        <a:bodyPr/>
        <a:lstStyle/>
        <a:p>
          <a:r>
            <a:rPr lang="nl-NL" dirty="0"/>
            <a:t>Israël in Egypte</a:t>
          </a:r>
          <a:br>
            <a:rPr lang="nl-NL" dirty="0"/>
          </a:br>
          <a:r>
            <a:rPr lang="nl-NL" dirty="0"/>
            <a:t>(88)</a:t>
          </a:r>
          <a:br>
            <a:rPr lang="nl-NL" dirty="0"/>
          </a:br>
          <a:br>
            <a:rPr lang="nl-NL" dirty="0"/>
          </a:br>
          <a:r>
            <a:rPr lang="nl-NL" dirty="0"/>
            <a:t>Israël in wildernis</a:t>
          </a:r>
          <a:br>
            <a:rPr lang="nl-NL" dirty="0"/>
          </a:br>
          <a:r>
            <a:rPr lang="nl-NL" dirty="0"/>
            <a:t>(90)</a:t>
          </a:r>
          <a:endParaRPr lang="nl-BE" b="1" dirty="0"/>
        </a:p>
      </dgm:t>
    </dgm:pt>
    <dgm:pt modelId="{F53E71AC-2FEC-4ACF-9EEB-F2AC326EC618}" type="parTrans" cxnId="{7469213B-1253-4168-BC61-146B72E09162}">
      <dgm:prSet/>
      <dgm:spPr/>
      <dgm:t>
        <a:bodyPr/>
        <a:lstStyle/>
        <a:p>
          <a:endParaRPr lang="nl-BE"/>
        </a:p>
      </dgm:t>
    </dgm:pt>
    <dgm:pt modelId="{2F0DFC21-7EC3-4E7A-97EF-97FF0B5E1272}" type="sibTrans" cxnId="{7469213B-1253-4168-BC61-146B72E09162}">
      <dgm:prSet/>
      <dgm:spPr/>
      <dgm:t>
        <a:bodyPr/>
        <a:lstStyle/>
        <a:p>
          <a:endParaRPr lang="nl-BE"/>
        </a:p>
      </dgm:t>
    </dgm:pt>
    <dgm:pt modelId="{05AFC099-4A31-49C4-A2E6-C80471F5665A}">
      <dgm:prSet/>
      <dgm:spPr/>
      <dgm:t>
        <a:bodyPr/>
        <a:lstStyle/>
        <a:p>
          <a:r>
            <a:rPr lang="nl-NL" dirty="0"/>
            <a:t>David en Goliath</a:t>
          </a:r>
          <a:br>
            <a:rPr lang="nl-NL" dirty="0"/>
          </a:br>
          <a:r>
            <a:rPr lang="nl-NL" dirty="0"/>
            <a:t>(9)</a:t>
          </a:r>
          <a:endParaRPr lang="nl-BE" dirty="0"/>
        </a:p>
      </dgm:t>
    </dgm:pt>
    <dgm:pt modelId="{C383A31E-FA0E-467C-97F0-C0889C601864}" type="parTrans" cxnId="{948021D7-8211-4F06-B7AF-880EE1CADFCC}">
      <dgm:prSet/>
      <dgm:spPr/>
      <dgm:t>
        <a:bodyPr/>
        <a:lstStyle/>
        <a:p>
          <a:endParaRPr lang="nl-BE"/>
        </a:p>
      </dgm:t>
    </dgm:pt>
    <dgm:pt modelId="{2783E51C-D70B-45A1-82A1-51FB5D97B2B4}" type="sibTrans" cxnId="{948021D7-8211-4F06-B7AF-880EE1CADFCC}">
      <dgm:prSet/>
      <dgm:spPr/>
      <dgm:t>
        <a:bodyPr/>
        <a:lstStyle/>
        <a:p>
          <a:endParaRPr lang="nl-BE"/>
        </a:p>
      </dgm:t>
    </dgm:pt>
    <dgm:pt modelId="{131FE69A-C23C-4BDA-852B-D7AF6DEB15AD}">
      <dgm:prSet/>
      <dgm:spPr/>
      <dgm:t>
        <a:bodyPr/>
        <a:lstStyle/>
        <a:p>
          <a:r>
            <a:rPr lang="nl-NL" dirty="0"/>
            <a:t>David vlucht voor Saul</a:t>
          </a:r>
          <a:br>
            <a:rPr lang="nl-NL" dirty="0"/>
          </a:br>
          <a:r>
            <a:rPr lang="nl-NL" dirty="0"/>
            <a:t>(11, 31,34,59,64)</a:t>
          </a:r>
          <a:br>
            <a:rPr lang="nl-NL" dirty="0"/>
          </a:br>
          <a:br>
            <a:rPr lang="nl-NL" dirty="0"/>
          </a:br>
          <a:r>
            <a:rPr lang="nl-NL" dirty="0"/>
            <a:t>David vlucht voor Doeg </a:t>
          </a:r>
          <a:br>
            <a:rPr lang="nl-NL" dirty="0"/>
          </a:br>
          <a:r>
            <a:rPr lang="nl-NL" dirty="0"/>
            <a:t>(17,35,52,109,140)</a:t>
          </a:r>
          <a:endParaRPr lang="nl-BE" dirty="0"/>
        </a:p>
      </dgm:t>
    </dgm:pt>
    <dgm:pt modelId="{6559E437-B0BB-4800-AF1F-C917B9B9339A}" type="parTrans" cxnId="{A6AD2729-F834-4A77-AC57-916B281567FD}">
      <dgm:prSet/>
      <dgm:spPr/>
      <dgm:t>
        <a:bodyPr/>
        <a:lstStyle/>
        <a:p>
          <a:endParaRPr lang="nl-BE"/>
        </a:p>
      </dgm:t>
    </dgm:pt>
    <dgm:pt modelId="{993F3839-E2E6-4037-89FA-239957A6E347}" type="sibTrans" cxnId="{A6AD2729-F834-4A77-AC57-916B281567FD}">
      <dgm:prSet/>
      <dgm:spPr/>
      <dgm:t>
        <a:bodyPr/>
        <a:lstStyle/>
        <a:p>
          <a:endParaRPr lang="nl-BE"/>
        </a:p>
      </dgm:t>
    </dgm:pt>
    <dgm:pt modelId="{C583309D-4529-43C7-BB00-D748EF0B94F6}">
      <dgm:prSet/>
      <dgm:spPr/>
      <dgm:t>
        <a:bodyPr/>
        <a:lstStyle/>
        <a:p>
          <a:pPr rtl="0"/>
          <a:r>
            <a:rPr lang="nl-NL" dirty="0"/>
            <a:t>David bij de Filistijnen</a:t>
          </a:r>
          <a:br>
            <a:rPr lang="nl-NL" dirty="0"/>
          </a:br>
          <a:r>
            <a:rPr lang="nl-NL" dirty="0"/>
            <a:t>(56)</a:t>
          </a:r>
          <a:br>
            <a:rPr lang="nl-NL" dirty="0"/>
          </a:br>
          <a:br>
            <a:rPr lang="nl-NL" dirty="0"/>
          </a:br>
          <a:r>
            <a:rPr lang="nl-NL" dirty="0"/>
            <a:t>David bidt en ontvangt hulp </a:t>
          </a:r>
          <a:br>
            <a:rPr lang="nl-NL" dirty="0"/>
          </a:br>
          <a:r>
            <a:rPr lang="nl-NL" dirty="0"/>
            <a:t>(54,63,141-142)</a:t>
          </a:r>
          <a:endParaRPr lang="nl-BE" dirty="0"/>
        </a:p>
      </dgm:t>
    </dgm:pt>
    <dgm:pt modelId="{576E0157-2E96-44B7-ACAD-F01D0F79A907}" type="parTrans" cxnId="{4B4CF9E2-21D9-4BBE-9F8A-BEDA6C2FA0AD}">
      <dgm:prSet/>
      <dgm:spPr/>
      <dgm:t>
        <a:bodyPr/>
        <a:lstStyle/>
        <a:p>
          <a:endParaRPr lang="nl-BE"/>
        </a:p>
      </dgm:t>
    </dgm:pt>
    <dgm:pt modelId="{63215D3F-6FEC-462B-85B9-14CEB26CD974}" type="sibTrans" cxnId="{4B4CF9E2-21D9-4BBE-9F8A-BEDA6C2FA0AD}">
      <dgm:prSet/>
      <dgm:spPr/>
      <dgm:t>
        <a:bodyPr/>
        <a:lstStyle/>
        <a:p>
          <a:endParaRPr lang="nl-BE"/>
        </a:p>
      </dgm:t>
    </dgm:pt>
    <dgm:pt modelId="{7774E032-B095-42C8-9938-D36050BDD106}">
      <dgm:prSet/>
      <dgm:spPr/>
      <dgm:t>
        <a:bodyPr/>
        <a:lstStyle/>
        <a:p>
          <a:r>
            <a:rPr lang="nl-NL" dirty="0"/>
            <a:t>David weigert Saul te doden </a:t>
          </a:r>
          <a:br>
            <a:rPr lang="nl-NL" dirty="0"/>
          </a:br>
          <a:r>
            <a:rPr lang="nl-NL" dirty="0"/>
            <a:t>(57-58)</a:t>
          </a:r>
          <a:endParaRPr lang="nl-BE" dirty="0"/>
        </a:p>
      </dgm:t>
    </dgm:pt>
    <dgm:pt modelId="{5278F52C-C2F5-42A5-BC7F-F3DF2626173D}" type="parTrans" cxnId="{2F319A86-9E36-4458-BA18-036BD2E927EB}">
      <dgm:prSet/>
      <dgm:spPr/>
      <dgm:t>
        <a:bodyPr/>
        <a:lstStyle/>
        <a:p>
          <a:endParaRPr lang="nl-BE"/>
        </a:p>
      </dgm:t>
    </dgm:pt>
    <dgm:pt modelId="{C5E383F7-DD58-4A37-9628-09633CBE797F}" type="sibTrans" cxnId="{2F319A86-9E36-4458-BA18-036BD2E927EB}">
      <dgm:prSet/>
      <dgm:spPr/>
      <dgm:t>
        <a:bodyPr/>
        <a:lstStyle/>
        <a:p>
          <a:endParaRPr lang="nl-BE"/>
        </a:p>
      </dgm:t>
    </dgm:pt>
    <dgm:pt modelId="{2F68458E-E165-47D1-86D9-81D1D49719BB}">
      <dgm:prSet/>
      <dgm:spPr/>
      <dgm:t>
        <a:bodyPr/>
        <a:lstStyle/>
        <a:p>
          <a:r>
            <a:rPr lang="nl-NL" dirty="0"/>
            <a:t>David koning over Israël</a:t>
          </a:r>
          <a:br>
            <a:rPr lang="nl-NL" dirty="0"/>
          </a:br>
          <a:r>
            <a:rPr lang="nl-NL" dirty="0"/>
            <a:t>(139)</a:t>
          </a:r>
          <a:endParaRPr lang="nl-BE" dirty="0"/>
        </a:p>
      </dgm:t>
    </dgm:pt>
    <dgm:pt modelId="{0A99F69D-0027-481B-8261-F307CB1814C0}" type="parTrans" cxnId="{E1231D18-9A43-48CD-A23E-F3067AD1BCCC}">
      <dgm:prSet/>
      <dgm:spPr/>
      <dgm:t>
        <a:bodyPr/>
        <a:lstStyle/>
        <a:p>
          <a:endParaRPr lang="nl-BE"/>
        </a:p>
      </dgm:t>
    </dgm:pt>
    <dgm:pt modelId="{97AABB11-E616-449B-A1AF-D16D63E701DC}" type="sibTrans" cxnId="{E1231D18-9A43-48CD-A23E-F3067AD1BCCC}">
      <dgm:prSet/>
      <dgm:spPr/>
      <dgm:t>
        <a:bodyPr/>
        <a:lstStyle/>
        <a:p>
          <a:endParaRPr lang="nl-BE"/>
        </a:p>
      </dgm:t>
    </dgm:pt>
    <dgm:pt modelId="{0E11B1C2-1E99-4414-98E2-0198DD5675DF}">
      <dgm:prSet/>
      <dgm:spPr/>
      <dgm:t>
        <a:bodyPr/>
        <a:lstStyle/>
        <a:p>
          <a:pPr rtl="0"/>
          <a:r>
            <a:rPr lang="nl-NL" dirty="0"/>
            <a:t>Ark naar Jeruzalem</a:t>
          </a:r>
          <a:br>
            <a:rPr lang="nl-NL" dirty="0"/>
          </a:br>
          <a:r>
            <a:rPr lang="nl-NL" dirty="0"/>
            <a:t>(47,68,96-100,105-106,132,135-136)</a:t>
          </a:r>
          <a:endParaRPr lang="nl-BE" dirty="0"/>
        </a:p>
      </dgm:t>
    </dgm:pt>
    <dgm:pt modelId="{F3B44931-9F9F-4C43-BD7D-3F6FFE1EF07D}" type="parTrans" cxnId="{07C6802A-C44E-45E9-AC35-1FBCEAF492FF}">
      <dgm:prSet/>
      <dgm:spPr/>
      <dgm:t>
        <a:bodyPr/>
        <a:lstStyle/>
        <a:p>
          <a:endParaRPr lang="nl-BE"/>
        </a:p>
      </dgm:t>
    </dgm:pt>
    <dgm:pt modelId="{161B0269-E93B-46B5-A2D3-A64D724CBADF}" type="sibTrans" cxnId="{07C6802A-C44E-45E9-AC35-1FBCEAF492FF}">
      <dgm:prSet/>
      <dgm:spPr/>
      <dgm:t>
        <a:bodyPr/>
        <a:lstStyle/>
        <a:p>
          <a:endParaRPr lang="nl-BE"/>
        </a:p>
      </dgm:t>
    </dgm:pt>
    <dgm:pt modelId="{7CA7F61B-EA84-445F-AF8B-68C27DB81113}">
      <dgm:prSet/>
      <dgm:spPr/>
      <dgm:t>
        <a:bodyPr/>
        <a:lstStyle/>
        <a:p>
          <a:r>
            <a:rPr lang="nl-NL" dirty="0"/>
            <a:t>Gods verbond met David </a:t>
          </a:r>
          <a:br>
            <a:rPr lang="nl-NL" dirty="0"/>
          </a:br>
          <a:r>
            <a:rPr lang="nl-NL" dirty="0"/>
            <a:t>(2,16,22,45,110,118)</a:t>
          </a:r>
          <a:endParaRPr lang="nl-BE" dirty="0"/>
        </a:p>
      </dgm:t>
    </dgm:pt>
    <dgm:pt modelId="{88F9D087-4C3B-460E-9B11-4F17F72CEBE6}" type="parTrans" cxnId="{908179EB-065B-4E47-A4FC-E048029CB869}">
      <dgm:prSet/>
      <dgm:spPr/>
      <dgm:t>
        <a:bodyPr/>
        <a:lstStyle/>
        <a:p>
          <a:endParaRPr lang="nl-BE"/>
        </a:p>
      </dgm:t>
    </dgm:pt>
    <dgm:pt modelId="{87BE8D31-206B-41E3-8515-9F4B231A06D6}" type="sibTrans" cxnId="{908179EB-065B-4E47-A4FC-E048029CB869}">
      <dgm:prSet/>
      <dgm:spPr/>
      <dgm:t>
        <a:bodyPr/>
        <a:lstStyle/>
        <a:p>
          <a:endParaRPr lang="nl-BE"/>
        </a:p>
      </dgm:t>
    </dgm:pt>
    <dgm:pt modelId="{0D662996-3E71-42DE-B505-E972E28CC4A0}">
      <dgm:prSet/>
      <dgm:spPr/>
      <dgm:t>
        <a:bodyPr/>
        <a:lstStyle/>
        <a:p>
          <a:r>
            <a:rPr lang="nl-NL" dirty="0"/>
            <a:t>David verovert </a:t>
          </a:r>
          <a:r>
            <a:rPr lang="nl-NL" dirty="0" err="1"/>
            <a:t>Edom</a:t>
          </a:r>
          <a:r>
            <a:rPr lang="nl-NL" dirty="0"/>
            <a:t>, Ammon, Syrië</a:t>
          </a:r>
          <a:br>
            <a:rPr lang="nl-NL" dirty="0"/>
          </a:br>
          <a:r>
            <a:rPr lang="nl-NL" dirty="0"/>
            <a:t>(20-21,60,108)</a:t>
          </a:r>
          <a:endParaRPr lang="nl-BE" dirty="0"/>
        </a:p>
      </dgm:t>
    </dgm:pt>
    <dgm:pt modelId="{0C844706-2181-41C5-BEFB-1A27B880610A}" type="parTrans" cxnId="{D74A9636-80D1-47CA-98CD-1DB459EA177D}">
      <dgm:prSet/>
      <dgm:spPr/>
      <dgm:t>
        <a:bodyPr/>
        <a:lstStyle/>
        <a:p>
          <a:endParaRPr lang="nl-BE"/>
        </a:p>
      </dgm:t>
    </dgm:pt>
    <dgm:pt modelId="{A7CB6729-D5C7-4492-A72E-D86CF7B3C467}" type="sibTrans" cxnId="{D74A9636-80D1-47CA-98CD-1DB459EA177D}">
      <dgm:prSet/>
      <dgm:spPr/>
      <dgm:t>
        <a:bodyPr/>
        <a:lstStyle/>
        <a:p>
          <a:endParaRPr lang="nl-BE"/>
        </a:p>
      </dgm:t>
    </dgm:pt>
    <dgm:pt modelId="{CC2DA012-1A80-44B0-95C7-60F3A19267A9}">
      <dgm:prSet/>
      <dgm:spPr/>
      <dgm:t>
        <a:bodyPr/>
        <a:lstStyle/>
        <a:p>
          <a:r>
            <a:rPr lang="nl-NL" dirty="0"/>
            <a:t>Davids en Bathseba</a:t>
          </a:r>
          <a:br>
            <a:rPr lang="nl-NL" dirty="0"/>
          </a:br>
          <a:r>
            <a:rPr lang="nl-NL" dirty="0"/>
            <a:t>(32-33,51,103)</a:t>
          </a:r>
          <a:endParaRPr lang="nl-BE" dirty="0"/>
        </a:p>
      </dgm:t>
    </dgm:pt>
    <dgm:pt modelId="{FACCEDCE-6D34-4246-AAF5-9AC92FDD2CB6}" type="parTrans" cxnId="{64CFA8C9-27FC-451F-A6FB-8BCE51D97028}">
      <dgm:prSet/>
      <dgm:spPr/>
      <dgm:t>
        <a:bodyPr/>
        <a:lstStyle/>
        <a:p>
          <a:endParaRPr lang="nl-BE"/>
        </a:p>
      </dgm:t>
    </dgm:pt>
    <dgm:pt modelId="{9408FE09-1C9B-4CFB-B537-23E0FF250E6C}" type="sibTrans" cxnId="{64CFA8C9-27FC-451F-A6FB-8BCE51D97028}">
      <dgm:prSet/>
      <dgm:spPr/>
      <dgm:t>
        <a:bodyPr/>
        <a:lstStyle/>
        <a:p>
          <a:endParaRPr lang="nl-BE"/>
        </a:p>
      </dgm:t>
    </dgm:pt>
    <dgm:pt modelId="{318C2FA9-CFB4-4EEC-94AF-0EDE660798DF}">
      <dgm:prSet/>
      <dgm:spPr/>
      <dgm:t>
        <a:bodyPr/>
        <a:lstStyle/>
        <a:p>
          <a:r>
            <a:rPr lang="nl-NL" dirty="0"/>
            <a:t>Andere psalmen van David </a:t>
          </a:r>
          <a:br>
            <a:rPr lang="nl-NL" dirty="0"/>
          </a:br>
          <a:r>
            <a:rPr lang="nl-NL" dirty="0"/>
            <a:t>(6,8,11,19,23-24,28-29,38-41,61,65,69,78,86,95-101,104,120-122, 124, 131, 133)</a:t>
          </a:r>
          <a:endParaRPr lang="nl-BE" dirty="0"/>
        </a:p>
      </dgm:t>
    </dgm:pt>
    <dgm:pt modelId="{6581AE48-66B3-479D-A7A5-2F332E3B44E1}" type="parTrans" cxnId="{56573BBC-C17B-4C31-87DC-D0A963D05ACF}">
      <dgm:prSet/>
      <dgm:spPr/>
      <dgm:t>
        <a:bodyPr/>
        <a:lstStyle/>
        <a:p>
          <a:endParaRPr lang="nl-BE"/>
        </a:p>
      </dgm:t>
    </dgm:pt>
    <dgm:pt modelId="{A78EB67D-AFE7-4537-B817-29A7BEA6B4C3}" type="sibTrans" cxnId="{56573BBC-C17B-4C31-87DC-D0A963D05ACF}">
      <dgm:prSet/>
      <dgm:spPr/>
      <dgm:t>
        <a:bodyPr/>
        <a:lstStyle/>
        <a:p>
          <a:endParaRPr lang="nl-BE"/>
        </a:p>
      </dgm:t>
    </dgm:pt>
    <dgm:pt modelId="{E0CDBB88-E6CB-4127-BF77-8801EF3327B0}">
      <dgm:prSet/>
      <dgm:spPr/>
      <dgm:t>
        <a:bodyPr/>
        <a:lstStyle/>
        <a:p>
          <a:r>
            <a:rPr lang="nl-NL" dirty="0"/>
            <a:t>Koning Salomo</a:t>
          </a:r>
          <a:br>
            <a:rPr lang="nl-NL" dirty="0"/>
          </a:br>
          <a:r>
            <a:rPr lang="nl-NL" dirty="0"/>
            <a:t>(72, 91)</a:t>
          </a:r>
          <a:br>
            <a:rPr lang="nl-NL" dirty="0"/>
          </a:br>
          <a:br>
            <a:rPr lang="nl-NL" dirty="0"/>
          </a:br>
          <a:r>
            <a:rPr lang="nl-NL" dirty="0"/>
            <a:t>Koning </a:t>
          </a:r>
          <a:r>
            <a:rPr lang="nl-NL" dirty="0" err="1"/>
            <a:t>Josaphat</a:t>
          </a:r>
          <a:br>
            <a:rPr lang="nl-NL" dirty="0"/>
          </a:br>
          <a:r>
            <a:rPr lang="nl-NL" dirty="0"/>
            <a:t>(46,82,115)</a:t>
          </a:r>
          <a:endParaRPr lang="nl-BE" dirty="0"/>
        </a:p>
      </dgm:t>
    </dgm:pt>
    <dgm:pt modelId="{F410C5BB-93BA-486C-B23C-BFFA627B4B15}" type="parTrans" cxnId="{D6EB697B-B7C3-4558-AAD3-85F35CDE32F3}">
      <dgm:prSet/>
      <dgm:spPr/>
      <dgm:t>
        <a:bodyPr/>
        <a:lstStyle/>
        <a:p>
          <a:endParaRPr lang="nl-BE"/>
        </a:p>
      </dgm:t>
    </dgm:pt>
    <dgm:pt modelId="{0CBADC7F-D721-45A5-84F6-100AC13DFD89}" type="sibTrans" cxnId="{D6EB697B-B7C3-4558-AAD3-85F35CDE32F3}">
      <dgm:prSet/>
      <dgm:spPr/>
      <dgm:t>
        <a:bodyPr/>
        <a:lstStyle/>
        <a:p>
          <a:endParaRPr lang="nl-BE"/>
        </a:p>
      </dgm:t>
    </dgm:pt>
    <dgm:pt modelId="{87430936-67B9-4FC1-A12D-098DD8E5B48F}">
      <dgm:prSet/>
      <dgm:spPr/>
      <dgm:t>
        <a:bodyPr/>
        <a:lstStyle/>
        <a:p>
          <a:r>
            <a:rPr lang="nl-NL" dirty="0"/>
            <a:t>Aanval Assyriërs </a:t>
          </a:r>
          <a:br>
            <a:rPr lang="nl-NL" dirty="0"/>
          </a:br>
          <a:r>
            <a:rPr lang="nl-NL" dirty="0"/>
            <a:t>(44,73,75,76,83)</a:t>
          </a:r>
          <a:br>
            <a:rPr lang="nl-NL" dirty="0"/>
          </a:br>
          <a:br>
            <a:rPr lang="nl-NL" dirty="0"/>
          </a:br>
          <a:r>
            <a:rPr lang="nl-NL" dirty="0"/>
            <a:t>Aanval Babyloniërs</a:t>
          </a:r>
          <a:br>
            <a:rPr lang="nl-NL" dirty="0"/>
          </a:br>
          <a:r>
            <a:rPr lang="nl-NL" dirty="0"/>
            <a:t>(74,79,94)</a:t>
          </a:r>
          <a:endParaRPr lang="nl-BE" dirty="0"/>
        </a:p>
      </dgm:t>
    </dgm:pt>
    <dgm:pt modelId="{156E877A-8314-490D-BAFC-330B12A6D18C}" type="parTrans" cxnId="{0B052134-559C-4F69-984F-8DCF267AA480}">
      <dgm:prSet/>
      <dgm:spPr/>
      <dgm:t>
        <a:bodyPr/>
        <a:lstStyle/>
        <a:p>
          <a:endParaRPr lang="nl-BE"/>
        </a:p>
      </dgm:t>
    </dgm:pt>
    <dgm:pt modelId="{70EDC321-20E5-4C34-A3C9-A1A4794E02DE}" type="sibTrans" cxnId="{0B052134-559C-4F69-984F-8DCF267AA480}">
      <dgm:prSet/>
      <dgm:spPr/>
      <dgm:t>
        <a:bodyPr/>
        <a:lstStyle/>
        <a:p>
          <a:endParaRPr lang="nl-BE"/>
        </a:p>
      </dgm:t>
    </dgm:pt>
    <dgm:pt modelId="{4DA34126-7A16-4902-848C-413C73D5927B}">
      <dgm:prSet/>
      <dgm:spPr/>
      <dgm:t>
        <a:bodyPr/>
        <a:lstStyle/>
        <a:p>
          <a:r>
            <a:rPr lang="nl-NL" dirty="0"/>
            <a:t>Ballingschap</a:t>
          </a:r>
          <a:br>
            <a:rPr lang="nl-NL" dirty="0"/>
          </a:br>
          <a:r>
            <a:rPr lang="nl-NL" dirty="0"/>
            <a:t>(10,13-15,25-27,36-37,49-50,53,67,77,80,89,92-93,102,123,130,137)</a:t>
          </a:r>
          <a:endParaRPr lang="nl-BE" dirty="0"/>
        </a:p>
      </dgm:t>
    </dgm:pt>
    <dgm:pt modelId="{7CA7F78B-98F1-4026-A80C-B76D79221C47}" type="parTrans" cxnId="{559F8601-3D27-4773-8C7A-C3A49E833738}">
      <dgm:prSet/>
      <dgm:spPr/>
      <dgm:t>
        <a:bodyPr/>
        <a:lstStyle/>
        <a:p>
          <a:endParaRPr lang="nl-BE"/>
        </a:p>
      </dgm:t>
    </dgm:pt>
    <dgm:pt modelId="{9811DDB8-C641-4182-9C8E-5EDFBDACA8F4}" type="sibTrans" cxnId="{559F8601-3D27-4773-8C7A-C3A49E833738}">
      <dgm:prSet/>
      <dgm:spPr/>
      <dgm:t>
        <a:bodyPr/>
        <a:lstStyle/>
        <a:p>
          <a:endParaRPr lang="nl-BE"/>
        </a:p>
      </dgm:t>
    </dgm:pt>
    <dgm:pt modelId="{5387D21F-0AAA-4420-A7E3-59764B863BBC}">
      <dgm:prSet/>
      <dgm:spPr/>
      <dgm:t>
        <a:bodyPr/>
        <a:lstStyle/>
        <a:p>
          <a:r>
            <a:rPr lang="nl-NL" dirty="0"/>
            <a:t>Terug uit ballingschap </a:t>
          </a:r>
          <a:br>
            <a:rPr lang="nl-NL" dirty="0"/>
          </a:br>
          <a:r>
            <a:rPr lang="nl-NL" dirty="0"/>
            <a:t>(85,87,107,111-114,116-117,125-128,134)</a:t>
          </a:r>
          <a:endParaRPr lang="nl-BE" dirty="0"/>
        </a:p>
      </dgm:t>
    </dgm:pt>
    <dgm:pt modelId="{36125B51-DE41-4B5B-A265-C9DBFBEB1C0F}" type="parTrans" cxnId="{2458762A-9E2C-40F2-B0EF-93EBA88C3D5C}">
      <dgm:prSet/>
      <dgm:spPr/>
      <dgm:t>
        <a:bodyPr/>
        <a:lstStyle/>
        <a:p>
          <a:endParaRPr lang="nl-BE"/>
        </a:p>
      </dgm:t>
    </dgm:pt>
    <dgm:pt modelId="{58DC46DB-BAFF-4E25-931F-23425D83CB9C}" type="sibTrans" cxnId="{2458762A-9E2C-40F2-B0EF-93EBA88C3D5C}">
      <dgm:prSet/>
      <dgm:spPr/>
      <dgm:t>
        <a:bodyPr/>
        <a:lstStyle/>
        <a:p>
          <a:endParaRPr lang="nl-BE"/>
        </a:p>
      </dgm:t>
    </dgm:pt>
    <dgm:pt modelId="{DD259A56-600E-4099-A959-F8B2F767F211}">
      <dgm:prSet/>
      <dgm:spPr/>
      <dgm:t>
        <a:bodyPr/>
        <a:lstStyle/>
        <a:p>
          <a:r>
            <a:rPr lang="nl-NL" dirty="0"/>
            <a:t>Herbouw tempel </a:t>
          </a:r>
          <a:br>
            <a:rPr lang="nl-NL" dirty="0"/>
          </a:br>
          <a:r>
            <a:rPr lang="nl-NL" dirty="0"/>
            <a:t>(66,84,129,138)</a:t>
          </a:r>
          <a:br>
            <a:rPr lang="nl-NL" dirty="0"/>
          </a:br>
          <a:br>
            <a:rPr lang="nl-NL" dirty="0"/>
          </a:br>
          <a:r>
            <a:rPr lang="nl-NL" dirty="0"/>
            <a:t>Inwijding tempel</a:t>
          </a:r>
          <a:br>
            <a:rPr lang="nl-NL" dirty="0"/>
          </a:br>
          <a:r>
            <a:rPr lang="nl-NL" dirty="0"/>
            <a:t>(48,81,146-150)</a:t>
          </a:r>
          <a:endParaRPr lang="nl-BE" dirty="0"/>
        </a:p>
      </dgm:t>
    </dgm:pt>
    <dgm:pt modelId="{AAEA3A0A-E11F-4D14-89F2-882087F1DDB3}" type="parTrans" cxnId="{F3D601C9-5314-4327-B650-B6485142D8B6}">
      <dgm:prSet/>
      <dgm:spPr/>
      <dgm:t>
        <a:bodyPr/>
        <a:lstStyle/>
        <a:p>
          <a:endParaRPr lang="nl-BE"/>
        </a:p>
      </dgm:t>
    </dgm:pt>
    <dgm:pt modelId="{9C76499C-401D-4EEB-9FDA-BFD18159C663}" type="sibTrans" cxnId="{F3D601C9-5314-4327-B650-B6485142D8B6}">
      <dgm:prSet/>
      <dgm:spPr/>
      <dgm:t>
        <a:bodyPr/>
        <a:lstStyle/>
        <a:p>
          <a:endParaRPr lang="nl-BE"/>
        </a:p>
      </dgm:t>
    </dgm:pt>
    <dgm:pt modelId="{62CD5EE6-ADD4-413F-8547-41AC2A664D31}">
      <dgm:prSet/>
      <dgm:spPr/>
      <dgm:t>
        <a:bodyPr/>
        <a:lstStyle/>
        <a:p>
          <a:r>
            <a:rPr lang="nl-NL" dirty="0"/>
            <a:t>Onderwijs over toewijding </a:t>
          </a:r>
          <a:br>
            <a:rPr lang="nl-NL" dirty="0"/>
          </a:br>
          <a:r>
            <a:rPr lang="nl-NL" dirty="0"/>
            <a:t>(1,119)</a:t>
          </a:r>
          <a:endParaRPr lang="nl-BE" dirty="0"/>
        </a:p>
      </dgm:t>
    </dgm:pt>
    <dgm:pt modelId="{4F220A17-5AAC-4E0E-8BF5-4B7D5C6FF203}" type="parTrans" cxnId="{3BE2205F-5873-45A5-B5B0-A06061A58DB2}">
      <dgm:prSet/>
      <dgm:spPr/>
      <dgm:t>
        <a:bodyPr/>
        <a:lstStyle/>
        <a:p>
          <a:endParaRPr lang="nl-BE"/>
        </a:p>
      </dgm:t>
    </dgm:pt>
    <dgm:pt modelId="{92399B6D-696C-4FC7-8E69-AB5F7FF0722A}" type="sibTrans" cxnId="{3BE2205F-5873-45A5-B5B0-A06061A58DB2}">
      <dgm:prSet/>
      <dgm:spPr/>
      <dgm:t>
        <a:bodyPr/>
        <a:lstStyle/>
        <a:p>
          <a:endParaRPr lang="nl-BE"/>
        </a:p>
      </dgm:t>
    </dgm:pt>
    <dgm:pt modelId="{793377A5-8A91-4D16-97AC-201862B92671}">
      <dgm:prSet/>
      <dgm:spPr/>
      <dgm:t>
        <a:bodyPr/>
        <a:lstStyle/>
        <a:p>
          <a:r>
            <a:rPr lang="nl-NL" dirty="0"/>
            <a:t>David kiest de tempelplaats </a:t>
          </a:r>
          <a:br>
            <a:rPr lang="nl-NL" dirty="0"/>
          </a:br>
          <a:r>
            <a:rPr lang="nl-NL" dirty="0"/>
            <a:t>(30)</a:t>
          </a:r>
          <a:endParaRPr lang="nl-BE" dirty="0"/>
        </a:p>
      </dgm:t>
    </dgm:pt>
    <dgm:pt modelId="{3F0C6C26-7DA6-4121-93F6-453E5AFB654C}" type="parTrans" cxnId="{9DA23178-74CC-45DA-90F0-ED6B11333685}">
      <dgm:prSet/>
      <dgm:spPr/>
      <dgm:t>
        <a:bodyPr/>
        <a:lstStyle/>
        <a:p>
          <a:endParaRPr lang="nl-BE"/>
        </a:p>
      </dgm:t>
    </dgm:pt>
    <dgm:pt modelId="{19C2A496-161B-4326-974E-E2DE4758356E}" type="sibTrans" cxnId="{9DA23178-74CC-45DA-90F0-ED6B11333685}">
      <dgm:prSet/>
      <dgm:spPr/>
      <dgm:t>
        <a:bodyPr/>
        <a:lstStyle/>
        <a:p>
          <a:endParaRPr lang="nl-BE"/>
        </a:p>
      </dgm:t>
    </dgm:pt>
    <dgm:pt modelId="{4FD69604-47B0-4F52-A8A0-D331366620B5}">
      <dgm:prSet/>
      <dgm:spPr/>
      <dgm:t>
        <a:bodyPr/>
        <a:lstStyle/>
        <a:p>
          <a:r>
            <a:rPr lang="nl-NL" dirty="0"/>
            <a:t>Einde van Davids oorlogen </a:t>
          </a:r>
          <a:br>
            <a:rPr lang="nl-NL" dirty="0"/>
          </a:br>
          <a:r>
            <a:rPr lang="nl-NL" dirty="0"/>
            <a:t>(18)</a:t>
          </a:r>
          <a:br>
            <a:rPr lang="nl-NL" dirty="0"/>
          </a:br>
          <a:br>
            <a:rPr lang="nl-NL" dirty="0"/>
          </a:br>
          <a:r>
            <a:rPr lang="nl-NL" dirty="0"/>
            <a:t>Davids levensreflectie</a:t>
          </a:r>
          <a:br>
            <a:rPr lang="nl-NL" dirty="0"/>
          </a:br>
          <a:r>
            <a:rPr lang="nl-NL" dirty="0"/>
            <a:t>(145)</a:t>
          </a:r>
          <a:endParaRPr lang="nl-BE" dirty="0"/>
        </a:p>
      </dgm:t>
    </dgm:pt>
    <dgm:pt modelId="{6E28E209-1984-45B8-89DC-90B0B9238F6F}" type="parTrans" cxnId="{D65FA5D7-2D28-44EE-A598-9B7217734B44}">
      <dgm:prSet/>
      <dgm:spPr/>
      <dgm:t>
        <a:bodyPr/>
        <a:lstStyle/>
        <a:p>
          <a:endParaRPr lang="nl-BE"/>
        </a:p>
      </dgm:t>
    </dgm:pt>
    <dgm:pt modelId="{A1712FC2-D8BF-4C93-9153-F3268A606F8C}" type="sibTrans" cxnId="{D65FA5D7-2D28-44EE-A598-9B7217734B44}">
      <dgm:prSet/>
      <dgm:spPr/>
      <dgm:t>
        <a:bodyPr/>
        <a:lstStyle/>
        <a:p>
          <a:endParaRPr lang="nl-BE"/>
        </a:p>
      </dgm:t>
    </dgm:pt>
    <dgm:pt modelId="{9CC44FD6-72FA-456D-8925-395271D408B8}">
      <dgm:prSet/>
      <dgm:spPr/>
      <dgm:t>
        <a:bodyPr/>
        <a:lstStyle/>
        <a:p>
          <a:r>
            <a:rPr lang="nl-NL" dirty="0"/>
            <a:t>David vlucht voor Absalom</a:t>
          </a:r>
          <a:br>
            <a:rPr lang="nl-NL" dirty="0"/>
          </a:br>
          <a:r>
            <a:rPr lang="nl-NL" dirty="0"/>
            <a:t>(3-5,42-43,55,62,70-71,143-144)</a:t>
          </a:r>
          <a:br>
            <a:rPr lang="nl-NL" dirty="0"/>
          </a:br>
          <a:br>
            <a:rPr lang="nl-NL" dirty="0"/>
          </a:br>
          <a:r>
            <a:rPr lang="nl-NL" dirty="0"/>
            <a:t>David en </a:t>
          </a:r>
          <a:r>
            <a:rPr lang="nl-NL" dirty="0" err="1"/>
            <a:t>Sjimei</a:t>
          </a:r>
          <a:br>
            <a:rPr lang="nl-NL" dirty="0"/>
          </a:br>
          <a:r>
            <a:rPr lang="nl-NL" dirty="0"/>
            <a:t>(7)</a:t>
          </a:r>
          <a:endParaRPr lang="nl-BE" dirty="0"/>
        </a:p>
      </dgm:t>
    </dgm:pt>
    <dgm:pt modelId="{18D05DD6-29B1-4DD7-86A3-8393228AB566}" type="parTrans" cxnId="{9C9918EC-5EB0-45B4-BB7F-A1C8194A3292}">
      <dgm:prSet/>
      <dgm:spPr/>
      <dgm:t>
        <a:bodyPr/>
        <a:lstStyle/>
        <a:p>
          <a:endParaRPr lang="nl-BE"/>
        </a:p>
      </dgm:t>
    </dgm:pt>
    <dgm:pt modelId="{CE197B2F-61E0-4060-8A84-BCA1FFDF7B12}" type="sibTrans" cxnId="{9C9918EC-5EB0-45B4-BB7F-A1C8194A3292}">
      <dgm:prSet/>
      <dgm:spPr/>
      <dgm:t>
        <a:bodyPr/>
        <a:lstStyle/>
        <a:p>
          <a:endParaRPr lang="nl-BE"/>
        </a:p>
      </dgm:t>
    </dgm:pt>
    <dgm:pt modelId="{2F2F4242-D823-443F-AB8B-21B80E9D708F}" type="pres">
      <dgm:prSet presAssocID="{480596D5-5911-4626-9859-5714ECC3A3AF}" presName="Name0" presStyleCnt="0">
        <dgm:presLayoutVars>
          <dgm:dir/>
          <dgm:resizeHandles/>
        </dgm:presLayoutVars>
      </dgm:prSet>
      <dgm:spPr/>
    </dgm:pt>
    <dgm:pt modelId="{AB85A86C-6670-40D9-9021-5FBBA58FB835}" type="pres">
      <dgm:prSet presAssocID="{D8AB3527-4AA1-4C9F-88C2-790580F128AC}" presName="compNode" presStyleCnt="0"/>
      <dgm:spPr/>
    </dgm:pt>
    <dgm:pt modelId="{948D1FB9-7309-4CAB-A639-7279508B2452}" type="pres">
      <dgm:prSet presAssocID="{D8AB3527-4AA1-4C9F-88C2-790580F128AC}" presName="dummyConnPt" presStyleCnt="0"/>
      <dgm:spPr/>
    </dgm:pt>
    <dgm:pt modelId="{3E7C4A93-BF8B-45E5-95F4-01CA6E027D4D}" type="pres">
      <dgm:prSet presAssocID="{D8AB3527-4AA1-4C9F-88C2-790580F128AC}" presName="node" presStyleLbl="node1" presStyleIdx="0" presStyleCnt="20">
        <dgm:presLayoutVars>
          <dgm:bulletEnabled val="1"/>
        </dgm:presLayoutVars>
      </dgm:prSet>
      <dgm:spPr/>
    </dgm:pt>
    <dgm:pt modelId="{32C0ECE1-08F0-4F37-84E8-E8F26D176404}" type="pres">
      <dgm:prSet presAssocID="{2F0DFC21-7EC3-4E7A-97EF-97FF0B5E1272}" presName="sibTrans" presStyleLbl="bgSibTrans2D1" presStyleIdx="0" presStyleCnt="19"/>
      <dgm:spPr/>
    </dgm:pt>
    <dgm:pt modelId="{D36A7BF3-D6F1-43DD-A41D-7067EAF195AA}" type="pres">
      <dgm:prSet presAssocID="{05AFC099-4A31-49C4-A2E6-C80471F5665A}" presName="compNode" presStyleCnt="0"/>
      <dgm:spPr/>
    </dgm:pt>
    <dgm:pt modelId="{8279CB0A-0DC9-4DD8-9B28-2E286D533B9B}" type="pres">
      <dgm:prSet presAssocID="{05AFC099-4A31-49C4-A2E6-C80471F5665A}" presName="dummyConnPt" presStyleCnt="0"/>
      <dgm:spPr/>
    </dgm:pt>
    <dgm:pt modelId="{849A7261-2656-4D8C-B111-9E67AB180EC7}" type="pres">
      <dgm:prSet presAssocID="{05AFC099-4A31-49C4-A2E6-C80471F5665A}" presName="node" presStyleLbl="node1" presStyleIdx="1" presStyleCnt="20">
        <dgm:presLayoutVars>
          <dgm:bulletEnabled val="1"/>
        </dgm:presLayoutVars>
      </dgm:prSet>
      <dgm:spPr/>
    </dgm:pt>
    <dgm:pt modelId="{8DACA2CA-0B6D-43C0-8C16-E2E51394C891}" type="pres">
      <dgm:prSet presAssocID="{2783E51C-D70B-45A1-82A1-51FB5D97B2B4}" presName="sibTrans" presStyleLbl="bgSibTrans2D1" presStyleIdx="1" presStyleCnt="19"/>
      <dgm:spPr/>
    </dgm:pt>
    <dgm:pt modelId="{5079FABC-0C0B-4E16-9340-90243FB1F646}" type="pres">
      <dgm:prSet presAssocID="{131FE69A-C23C-4BDA-852B-D7AF6DEB15AD}" presName="compNode" presStyleCnt="0"/>
      <dgm:spPr/>
    </dgm:pt>
    <dgm:pt modelId="{588283F4-8DF0-4600-9C36-855DC6C2E620}" type="pres">
      <dgm:prSet presAssocID="{131FE69A-C23C-4BDA-852B-D7AF6DEB15AD}" presName="dummyConnPt" presStyleCnt="0"/>
      <dgm:spPr/>
    </dgm:pt>
    <dgm:pt modelId="{500C9716-8D1E-4404-8CDA-512604CC7CAD}" type="pres">
      <dgm:prSet presAssocID="{131FE69A-C23C-4BDA-852B-D7AF6DEB15AD}" presName="node" presStyleLbl="node1" presStyleIdx="2" presStyleCnt="20">
        <dgm:presLayoutVars>
          <dgm:bulletEnabled val="1"/>
        </dgm:presLayoutVars>
      </dgm:prSet>
      <dgm:spPr/>
    </dgm:pt>
    <dgm:pt modelId="{F7559B8A-498C-4DC1-9674-3D38E3D8ACBC}" type="pres">
      <dgm:prSet presAssocID="{993F3839-E2E6-4037-89FA-239957A6E347}" presName="sibTrans" presStyleLbl="bgSibTrans2D1" presStyleIdx="2" presStyleCnt="19"/>
      <dgm:spPr/>
    </dgm:pt>
    <dgm:pt modelId="{277A6B85-FCEA-4C76-8242-451CF072AD87}" type="pres">
      <dgm:prSet presAssocID="{C583309D-4529-43C7-BB00-D748EF0B94F6}" presName="compNode" presStyleCnt="0"/>
      <dgm:spPr/>
    </dgm:pt>
    <dgm:pt modelId="{538FDA22-E5C6-4A74-BFDC-11A5A83F5B7A}" type="pres">
      <dgm:prSet presAssocID="{C583309D-4529-43C7-BB00-D748EF0B94F6}" presName="dummyConnPt" presStyleCnt="0"/>
      <dgm:spPr/>
    </dgm:pt>
    <dgm:pt modelId="{311C7BB1-80D7-4F9F-A28E-02978049827E}" type="pres">
      <dgm:prSet presAssocID="{C583309D-4529-43C7-BB00-D748EF0B94F6}" presName="node" presStyleLbl="node1" presStyleIdx="3" presStyleCnt="20">
        <dgm:presLayoutVars>
          <dgm:bulletEnabled val="1"/>
        </dgm:presLayoutVars>
      </dgm:prSet>
      <dgm:spPr/>
    </dgm:pt>
    <dgm:pt modelId="{03542D68-7DB3-42B8-AE94-863AF28E027E}" type="pres">
      <dgm:prSet presAssocID="{63215D3F-6FEC-462B-85B9-14CEB26CD974}" presName="sibTrans" presStyleLbl="bgSibTrans2D1" presStyleIdx="3" presStyleCnt="19"/>
      <dgm:spPr/>
    </dgm:pt>
    <dgm:pt modelId="{D529B075-49AF-40DD-8750-3064C2960EDE}" type="pres">
      <dgm:prSet presAssocID="{7774E032-B095-42C8-9938-D36050BDD106}" presName="compNode" presStyleCnt="0"/>
      <dgm:spPr/>
    </dgm:pt>
    <dgm:pt modelId="{481CC8B7-F20A-464A-B3A2-08E9E9B2793C}" type="pres">
      <dgm:prSet presAssocID="{7774E032-B095-42C8-9938-D36050BDD106}" presName="dummyConnPt" presStyleCnt="0"/>
      <dgm:spPr/>
    </dgm:pt>
    <dgm:pt modelId="{A5209612-2AAF-49C3-BCB5-D53ABDCFC4A5}" type="pres">
      <dgm:prSet presAssocID="{7774E032-B095-42C8-9938-D36050BDD106}" presName="node" presStyleLbl="node1" presStyleIdx="4" presStyleCnt="20">
        <dgm:presLayoutVars>
          <dgm:bulletEnabled val="1"/>
        </dgm:presLayoutVars>
      </dgm:prSet>
      <dgm:spPr/>
    </dgm:pt>
    <dgm:pt modelId="{E3BD680E-8378-4FCE-A596-99E8E4CE7D84}" type="pres">
      <dgm:prSet presAssocID="{C5E383F7-DD58-4A37-9628-09633CBE797F}" presName="sibTrans" presStyleLbl="bgSibTrans2D1" presStyleIdx="4" presStyleCnt="19"/>
      <dgm:spPr/>
    </dgm:pt>
    <dgm:pt modelId="{F441751B-1A86-445E-B3DB-F26781DA1A6E}" type="pres">
      <dgm:prSet presAssocID="{2F68458E-E165-47D1-86D9-81D1D49719BB}" presName="compNode" presStyleCnt="0"/>
      <dgm:spPr/>
    </dgm:pt>
    <dgm:pt modelId="{BEADD58A-5922-4FBA-BDF6-2FA3C3C47464}" type="pres">
      <dgm:prSet presAssocID="{2F68458E-E165-47D1-86D9-81D1D49719BB}" presName="dummyConnPt" presStyleCnt="0"/>
      <dgm:spPr/>
    </dgm:pt>
    <dgm:pt modelId="{334517E3-062C-4F59-B769-7DA76552766B}" type="pres">
      <dgm:prSet presAssocID="{2F68458E-E165-47D1-86D9-81D1D49719BB}" presName="node" presStyleLbl="node1" presStyleIdx="5" presStyleCnt="20">
        <dgm:presLayoutVars>
          <dgm:bulletEnabled val="1"/>
        </dgm:presLayoutVars>
      </dgm:prSet>
      <dgm:spPr/>
    </dgm:pt>
    <dgm:pt modelId="{29231DFC-260C-402F-836A-3545DDAE7072}" type="pres">
      <dgm:prSet presAssocID="{97AABB11-E616-449B-A1AF-D16D63E701DC}" presName="sibTrans" presStyleLbl="bgSibTrans2D1" presStyleIdx="5" presStyleCnt="19"/>
      <dgm:spPr/>
    </dgm:pt>
    <dgm:pt modelId="{DA2B286C-0862-4D03-8421-C4D3206B6E9D}" type="pres">
      <dgm:prSet presAssocID="{0E11B1C2-1E99-4414-98E2-0198DD5675DF}" presName="compNode" presStyleCnt="0"/>
      <dgm:spPr/>
    </dgm:pt>
    <dgm:pt modelId="{83A321FD-6CD7-49A5-9313-8F0602CACFAB}" type="pres">
      <dgm:prSet presAssocID="{0E11B1C2-1E99-4414-98E2-0198DD5675DF}" presName="dummyConnPt" presStyleCnt="0"/>
      <dgm:spPr/>
    </dgm:pt>
    <dgm:pt modelId="{745E319A-71D9-4F79-BD52-4EB32C25EA4B}" type="pres">
      <dgm:prSet presAssocID="{0E11B1C2-1E99-4414-98E2-0198DD5675DF}" presName="node" presStyleLbl="node1" presStyleIdx="6" presStyleCnt="20">
        <dgm:presLayoutVars>
          <dgm:bulletEnabled val="1"/>
        </dgm:presLayoutVars>
      </dgm:prSet>
      <dgm:spPr/>
    </dgm:pt>
    <dgm:pt modelId="{97B0384C-6F46-4D80-A962-0B2CAD03E9A1}" type="pres">
      <dgm:prSet presAssocID="{161B0269-E93B-46B5-A2D3-A64D724CBADF}" presName="sibTrans" presStyleLbl="bgSibTrans2D1" presStyleIdx="6" presStyleCnt="19"/>
      <dgm:spPr/>
    </dgm:pt>
    <dgm:pt modelId="{B29BC504-AECB-4398-AFD1-FB7282469F0A}" type="pres">
      <dgm:prSet presAssocID="{7CA7F61B-EA84-445F-AF8B-68C27DB81113}" presName="compNode" presStyleCnt="0"/>
      <dgm:spPr/>
    </dgm:pt>
    <dgm:pt modelId="{6D3BCE92-AECB-49A4-8F18-F8EFBBBEC0D4}" type="pres">
      <dgm:prSet presAssocID="{7CA7F61B-EA84-445F-AF8B-68C27DB81113}" presName="dummyConnPt" presStyleCnt="0"/>
      <dgm:spPr/>
    </dgm:pt>
    <dgm:pt modelId="{0D724F8F-05BE-426D-AA6C-0EA16A930A5C}" type="pres">
      <dgm:prSet presAssocID="{7CA7F61B-EA84-445F-AF8B-68C27DB81113}" presName="node" presStyleLbl="node1" presStyleIdx="7" presStyleCnt="20">
        <dgm:presLayoutVars>
          <dgm:bulletEnabled val="1"/>
        </dgm:presLayoutVars>
      </dgm:prSet>
      <dgm:spPr/>
    </dgm:pt>
    <dgm:pt modelId="{65F2BB9B-399A-4582-9456-9C9AF20C5A2D}" type="pres">
      <dgm:prSet presAssocID="{87BE8D31-206B-41E3-8515-9F4B231A06D6}" presName="sibTrans" presStyleLbl="bgSibTrans2D1" presStyleIdx="7" presStyleCnt="19"/>
      <dgm:spPr/>
    </dgm:pt>
    <dgm:pt modelId="{D8F3166C-2B1C-43B5-91BD-66B7EE3269FD}" type="pres">
      <dgm:prSet presAssocID="{0D662996-3E71-42DE-B505-E972E28CC4A0}" presName="compNode" presStyleCnt="0"/>
      <dgm:spPr/>
    </dgm:pt>
    <dgm:pt modelId="{43834127-0CC0-457E-8814-C661E446BECD}" type="pres">
      <dgm:prSet presAssocID="{0D662996-3E71-42DE-B505-E972E28CC4A0}" presName="dummyConnPt" presStyleCnt="0"/>
      <dgm:spPr/>
    </dgm:pt>
    <dgm:pt modelId="{6271A386-D862-4A93-9289-140064DB462C}" type="pres">
      <dgm:prSet presAssocID="{0D662996-3E71-42DE-B505-E972E28CC4A0}" presName="node" presStyleLbl="node1" presStyleIdx="8" presStyleCnt="20">
        <dgm:presLayoutVars>
          <dgm:bulletEnabled val="1"/>
        </dgm:presLayoutVars>
      </dgm:prSet>
      <dgm:spPr/>
    </dgm:pt>
    <dgm:pt modelId="{8A5D0172-F739-4888-8F38-BBC7E276417D}" type="pres">
      <dgm:prSet presAssocID="{A7CB6729-D5C7-4492-A72E-D86CF7B3C467}" presName="sibTrans" presStyleLbl="bgSibTrans2D1" presStyleIdx="8" presStyleCnt="19"/>
      <dgm:spPr/>
    </dgm:pt>
    <dgm:pt modelId="{4495FEBD-8C3D-4854-BC08-57B0B7157379}" type="pres">
      <dgm:prSet presAssocID="{CC2DA012-1A80-44B0-95C7-60F3A19267A9}" presName="compNode" presStyleCnt="0"/>
      <dgm:spPr/>
    </dgm:pt>
    <dgm:pt modelId="{F5147C96-9AB5-4018-A009-376BA97AB7D1}" type="pres">
      <dgm:prSet presAssocID="{CC2DA012-1A80-44B0-95C7-60F3A19267A9}" presName="dummyConnPt" presStyleCnt="0"/>
      <dgm:spPr/>
    </dgm:pt>
    <dgm:pt modelId="{D277C8D8-D0BC-4A4C-81E7-026F9A1DDBD0}" type="pres">
      <dgm:prSet presAssocID="{CC2DA012-1A80-44B0-95C7-60F3A19267A9}" presName="node" presStyleLbl="node1" presStyleIdx="9" presStyleCnt="20">
        <dgm:presLayoutVars>
          <dgm:bulletEnabled val="1"/>
        </dgm:presLayoutVars>
      </dgm:prSet>
      <dgm:spPr/>
    </dgm:pt>
    <dgm:pt modelId="{DD827A10-04FF-4670-BF9E-D59A78E51625}" type="pres">
      <dgm:prSet presAssocID="{9408FE09-1C9B-4CFB-B537-23E0FF250E6C}" presName="sibTrans" presStyleLbl="bgSibTrans2D1" presStyleIdx="9" presStyleCnt="19"/>
      <dgm:spPr/>
    </dgm:pt>
    <dgm:pt modelId="{06208D23-46F4-4025-B25A-4FF134B0FA9F}" type="pres">
      <dgm:prSet presAssocID="{9CC44FD6-72FA-456D-8925-395271D408B8}" presName="compNode" presStyleCnt="0"/>
      <dgm:spPr/>
    </dgm:pt>
    <dgm:pt modelId="{38E302DD-D822-4E60-8DFD-760D01861606}" type="pres">
      <dgm:prSet presAssocID="{9CC44FD6-72FA-456D-8925-395271D408B8}" presName="dummyConnPt" presStyleCnt="0"/>
      <dgm:spPr/>
    </dgm:pt>
    <dgm:pt modelId="{E72A0573-9CCE-4CA1-8226-17C2A332544A}" type="pres">
      <dgm:prSet presAssocID="{9CC44FD6-72FA-456D-8925-395271D408B8}" presName="node" presStyleLbl="node1" presStyleIdx="10" presStyleCnt="20">
        <dgm:presLayoutVars>
          <dgm:bulletEnabled val="1"/>
        </dgm:presLayoutVars>
      </dgm:prSet>
      <dgm:spPr/>
    </dgm:pt>
    <dgm:pt modelId="{168CF9D1-B516-4661-8FDF-24CAFB4FD465}" type="pres">
      <dgm:prSet presAssocID="{CE197B2F-61E0-4060-8A84-BCA1FFDF7B12}" presName="sibTrans" presStyleLbl="bgSibTrans2D1" presStyleIdx="10" presStyleCnt="19"/>
      <dgm:spPr/>
    </dgm:pt>
    <dgm:pt modelId="{6B6271F0-8E3A-4F5F-8365-FAFB42CEEC33}" type="pres">
      <dgm:prSet presAssocID="{793377A5-8A91-4D16-97AC-201862B92671}" presName="compNode" presStyleCnt="0"/>
      <dgm:spPr/>
    </dgm:pt>
    <dgm:pt modelId="{8884956B-D7E6-4670-8100-B8DD947C964F}" type="pres">
      <dgm:prSet presAssocID="{793377A5-8A91-4D16-97AC-201862B92671}" presName="dummyConnPt" presStyleCnt="0"/>
      <dgm:spPr/>
    </dgm:pt>
    <dgm:pt modelId="{12340025-B17D-4825-98CD-3D82F7AF9DE3}" type="pres">
      <dgm:prSet presAssocID="{793377A5-8A91-4D16-97AC-201862B92671}" presName="node" presStyleLbl="node1" presStyleIdx="11" presStyleCnt="20">
        <dgm:presLayoutVars>
          <dgm:bulletEnabled val="1"/>
        </dgm:presLayoutVars>
      </dgm:prSet>
      <dgm:spPr/>
    </dgm:pt>
    <dgm:pt modelId="{74643F04-DA0F-48BF-AD6C-95E3EED5D5B4}" type="pres">
      <dgm:prSet presAssocID="{19C2A496-161B-4326-974E-E2DE4758356E}" presName="sibTrans" presStyleLbl="bgSibTrans2D1" presStyleIdx="11" presStyleCnt="19"/>
      <dgm:spPr/>
    </dgm:pt>
    <dgm:pt modelId="{7B896040-319C-45E4-9F5A-D0A5F1F41F20}" type="pres">
      <dgm:prSet presAssocID="{4FD69604-47B0-4F52-A8A0-D331366620B5}" presName="compNode" presStyleCnt="0"/>
      <dgm:spPr/>
    </dgm:pt>
    <dgm:pt modelId="{B247418C-8474-4D4E-B646-B9C3865AA1A6}" type="pres">
      <dgm:prSet presAssocID="{4FD69604-47B0-4F52-A8A0-D331366620B5}" presName="dummyConnPt" presStyleCnt="0"/>
      <dgm:spPr/>
    </dgm:pt>
    <dgm:pt modelId="{481BF2C6-E500-49B8-8362-9FCF78526D87}" type="pres">
      <dgm:prSet presAssocID="{4FD69604-47B0-4F52-A8A0-D331366620B5}" presName="node" presStyleLbl="node1" presStyleIdx="12" presStyleCnt="20">
        <dgm:presLayoutVars>
          <dgm:bulletEnabled val="1"/>
        </dgm:presLayoutVars>
      </dgm:prSet>
      <dgm:spPr/>
    </dgm:pt>
    <dgm:pt modelId="{C223DF0F-BE34-43BB-8B71-493CA0A9D8C1}" type="pres">
      <dgm:prSet presAssocID="{A1712FC2-D8BF-4C93-9153-F3268A606F8C}" presName="sibTrans" presStyleLbl="bgSibTrans2D1" presStyleIdx="12" presStyleCnt="19"/>
      <dgm:spPr/>
    </dgm:pt>
    <dgm:pt modelId="{9426A915-1FD2-49FA-BEA9-8B1A7606E035}" type="pres">
      <dgm:prSet presAssocID="{318C2FA9-CFB4-4EEC-94AF-0EDE660798DF}" presName="compNode" presStyleCnt="0"/>
      <dgm:spPr/>
    </dgm:pt>
    <dgm:pt modelId="{75DF6DA5-B917-4857-83E0-1EFA24B24B28}" type="pres">
      <dgm:prSet presAssocID="{318C2FA9-CFB4-4EEC-94AF-0EDE660798DF}" presName="dummyConnPt" presStyleCnt="0"/>
      <dgm:spPr/>
    </dgm:pt>
    <dgm:pt modelId="{CD61F959-474B-402C-B1FA-C87FC51A7C63}" type="pres">
      <dgm:prSet presAssocID="{318C2FA9-CFB4-4EEC-94AF-0EDE660798DF}" presName="node" presStyleLbl="node1" presStyleIdx="13" presStyleCnt="20">
        <dgm:presLayoutVars>
          <dgm:bulletEnabled val="1"/>
        </dgm:presLayoutVars>
      </dgm:prSet>
      <dgm:spPr/>
    </dgm:pt>
    <dgm:pt modelId="{401ABFFD-DB91-485F-8AA4-438FC0D0C505}" type="pres">
      <dgm:prSet presAssocID="{A78EB67D-AFE7-4537-B817-29A7BEA6B4C3}" presName="sibTrans" presStyleLbl="bgSibTrans2D1" presStyleIdx="13" presStyleCnt="19"/>
      <dgm:spPr/>
    </dgm:pt>
    <dgm:pt modelId="{A1691882-8D7E-49BA-B2BF-930C5161CF94}" type="pres">
      <dgm:prSet presAssocID="{E0CDBB88-E6CB-4127-BF77-8801EF3327B0}" presName="compNode" presStyleCnt="0"/>
      <dgm:spPr/>
    </dgm:pt>
    <dgm:pt modelId="{DC45A9F3-60A9-4F78-A776-2B61F2416C11}" type="pres">
      <dgm:prSet presAssocID="{E0CDBB88-E6CB-4127-BF77-8801EF3327B0}" presName="dummyConnPt" presStyleCnt="0"/>
      <dgm:spPr/>
    </dgm:pt>
    <dgm:pt modelId="{8A7B1146-0BC5-4644-BADE-537DDF9E65AC}" type="pres">
      <dgm:prSet presAssocID="{E0CDBB88-E6CB-4127-BF77-8801EF3327B0}" presName="node" presStyleLbl="node1" presStyleIdx="14" presStyleCnt="20">
        <dgm:presLayoutVars>
          <dgm:bulletEnabled val="1"/>
        </dgm:presLayoutVars>
      </dgm:prSet>
      <dgm:spPr/>
    </dgm:pt>
    <dgm:pt modelId="{7EFC3433-510D-4375-ACC9-607D5E517DCA}" type="pres">
      <dgm:prSet presAssocID="{0CBADC7F-D721-45A5-84F6-100AC13DFD89}" presName="sibTrans" presStyleLbl="bgSibTrans2D1" presStyleIdx="14" presStyleCnt="19"/>
      <dgm:spPr/>
    </dgm:pt>
    <dgm:pt modelId="{F97C82C7-0802-40D7-BCCB-7EB204E0D31E}" type="pres">
      <dgm:prSet presAssocID="{87430936-67B9-4FC1-A12D-098DD8E5B48F}" presName="compNode" presStyleCnt="0"/>
      <dgm:spPr/>
    </dgm:pt>
    <dgm:pt modelId="{D0B1B26C-9535-457C-8E99-E7EDD7F23293}" type="pres">
      <dgm:prSet presAssocID="{87430936-67B9-4FC1-A12D-098DD8E5B48F}" presName="dummyConnPt" presStyleCnt="0"/>
      <dgm:spPr/>
    </dgm:pt>
    <dgm:pt modelId="{3070A161-5BC5-4942-A852-C32D645259C0}" type="pres">
      <dgm:prSet presAssocID="{87430936-67B9-4FC1-A12D-098DD8E5B48F}" presName="node" presStyleLbl="node1" presStyleIdx="15" presStyleCnt="20">
        <dgm:presLayoutVars>
          <dgm:bulletEnabled val="1"/>
        </dgm:presLayoutVars>
      </dgm:prSet>
      <dgm:spPr/>
    </dgm:pt>
    <dgm:pt modelId="{A0531DB3-962F-4FC9-B3F7-28C4BDDEA09E}" type="pres">
      <dgm:prSet presAssocID="{70EDC321-20E5-4C34-A3C9-A1A4794E02DE}" presName="sibTrans" presStyleLbl="bgSibTrans2D1" presStyleIdx="15" presStyleCnt="19"/>
      <dgm:spPr/>
    </dgm:pt>
    <dgm:pt modelId="{82A139DD-C812-4140-8702-6689F4DC22ED}" type="pres">
      <dgm:prSet presAssocID="{4DA34126-7A16-4902-848C-413C73D5927B}" presName="compNode" presStyleCnt="0"/>
      <dgm:spPr/>
    </dgm:pt>
    <dgm:pt modelId="{4DD8ED0D-95E4-4F27-9453-58AD78B5DB29}" type="pres">
      <dgm:prSet presAssocID="{4DA34126-7A16-4902-848C-413C73D5927B}" presName="dummyConnPt" presStyleCnt="0"/>
      <dgm:spPr/>
    </dgm:pt>
    <dgm:pt modelId="{7BD8D343-D7D1-4B4D-B5C9-509313DE8408}" type="pres">
      <dgm:prSet presAssocID="{4DA34126-7A16-4902-848C-413C73D5927B}" presName="node" presStyleLbl="node1" presStyleIdx="16" presStyleCnt="20">
        <dgm:presLayoutVars>
          <dgm:bulletEnabled val="1"/>
        </dgm:presLayoutVars>
      </dgm:prSet>
      <dgm:spPr/>
    </dgm:pt>
    <dgm:pt modelId="{AC6AF8D1-C801-4C40-A4B1-65C96E4FC2AA}" type="pres">
      <dgm:prSet presAssocID="{9811DDB8-C641-4182-9C8E-5EDFBDACA8F4}" presName="sibTrans" presStyleLbl="bgSibTrans2D1" presStyleIdx="16" presStyleCnt="19"/>
      <dgm:spPr/>
    </dgm:pt>
    <dgm:pt modelId="{B1CE09BD-FE66-4482-BB18-ECC3F1DD4451}" type="pres">
      <dgm:prSet presAssocID="{5387D21F-0AAA-4420-A7E3-59764B863BBC}" presName="compNode" presStyleCnt="0"/>
      <dgm:spPr/>
    </dgm:pt>
    <dgm:pt modelId="{C97457C8-B071-42AD-A2C7-AE8E97E7C320}" type="pres">
      <dgm:prSet presAssocID="{5387D21F-0AAA-4420-A7E3-59764B863BBC}" presName="dummyConnPt" presStyleCnt="0"/>
      <dgm:spPr/>
    </dgm:pt>
    <dgm:pt modelId="{87E401A3-D68B-4460-82CD-FB8BF513B15A}" type="pres">
      <dgm:prSet presAssocID="{5387D21F-0AAA-4420-A7E3-59764B863BBC}" presName="node" presStyleLbl="node1" presStyleIdx="17" presStyleCnt="20">
        <dgm:presLayoutVars>
          <dgm:bulletEnabled val="1"/>
        </dgm:presLayoutVars>
      </dgm:prSet>
      <dgm:spPr/>
    </dgm:pt>
    <dgm:pt modelId="{0AD63F96-FBA3-4EED-B37C-59E0365E4B47}" type="pres">
      <dgm:prSet presAssocID="{58DC46DB-BAFF-4E25-931F-23425D83CB9C}" presName="sibTrans" presStyleLbl="bgSibTrans2D1" presStyleIdx="17" presStyleCnt="19"/>
      <dgm:spPr/>
    </dgm:pt>
    <dgm:pt modelId="{7AD37884-135E-4B8E-9D31-9BACAFB7A4F9}" type="pres">
      <dgm:prSet presAssocID="{DD259A56-600E-4099-A959-F8B2F767F211}" presName="compNode" presStyleCnt="0"/>
      <dgm:spPr/>
    </dgm:pt>
    <dgm:pt modelId="{4EFBB76F-1F98-4515-AC1A-7BF8C5F98D23}" type="pres">
      <dgm:prSet presAssocID="{DD259A56-600E-4099-A959-F8B2F767F211}" presName="dummyConnPt" presStyleCnt="0"/>
      <dgm:spPr/>
    </dgm:pt>
    <dgm:pt modelId="{6F53AC47-2F1F-478E-9C9F-7090F730A0BD}" type="pres">
      <dgm:prSet presAssocID="{DD259A56-600E-4099-A959-F8B2F767F211}" presName="node" presStyleLbl="node1" presStyleIdx="18" presStyleCnt="20">
        <dgm:presLayoutVars>
          <dgm:bulletEnabled val="1"/>
        </dgm:presLayoutVars>
      </dgm:prSet>
      <dgm:spPr/>
    </dgm:pt>
    <dgm:pt modelId="{C1FD8A1F-8400-4D0A-8AA4-5F26340B2704}" type="pres">
      <dgm:prSet presAssocID="{9C76499C-401D-4EEB-9FDA-BFD18159C663}" presName="sibTrans" presStyleLbl="bgSibTrans2D1" presStyleIdx="18" presStyleCnt="19"/>
      <dgm:spPr/>
    </dgm:pt>
    <dgm:pt modelId="{761CC8DD-4FD8-4DD5-B0BD-3CF657637217}" type="pres">
      <dgm:prSet presAssocID="{62CD5EE6-ADD4-413F-8547-41AC2A664D31}" presName="compNode" presStyleCnt="0"/>
      <dgm:spPr/>
    </dgm:pt>
    <dgm:pt modelId="{CC3D0895-6D22-40CB-A9BF-86DA194FDA85}" type="pres">
      <dgm:prSet presAssocID="{62CD5EE6-ADD4-413F-8547-41AC2A664D31}" presName="dummyConnPt" presStyleCnt="0"/>
      <dgm:spPr/>
    </dgm:pt>
    <dgm:pt modelId="{C2F43426-3007-4F85-ACAF-75B122648EAB}" type="pres">
      <dgm:prSet presAssocID="{62CD5EE6-ADD4-413F-8547-41AC2A664D31}" presName="node" presStyleLbl="node1" presStyleIdx="19" presStyleCnt="20">
        <dgm:presLayoutVars>
          <dgm:bulletEnabled val="1"/>
        </dgm:presLayoutVars>
      </dgm:prSet>
      <dgm:spPr/>
    </dgm:pt>
  </dgm:ptLst>
  <dgm:cxnLst>
    <dgm:cxn modelId="{559F8601-3D27-4773-8C7A-C3A49E833738}" srcId="{480596D5-5911-4626-9859-5714ECC3A3AF}" destId="{4DA34126-7A16-4902-848C-413C73D5927B}" srcOrd="16" destOrd="0" parTransId="{7CA7F78B-98F1-4026-A80C-B76D79221C47}" sibTransId="{9811DDB8-C641-4182-9C8E-5EDFBDACA8F4}"/>
    <dgm:cxn modelId="{F0CAC907-7E91-45BC-AD7A-8D6E08A1DBFF}" type="presOf" srcId="{CC2DA012-1A80-44B0-95C7-60F3A19267A9}" destId="{D277C8D8-D0BC-4A4C-81E7-026F9A1DDBD0}" srcOrd="0" destOrd="0" presId="urn:microsoft.com/office/officeart/2005/8/layout/bProcess4"/>
    <dgm:cxn modelId="{E1231D18-9A43-48CD-A23E-F3067AD1BCCC}" srcId="{480596D5-5911-4626-9859-5714ECC3A3AF}" destId="{2F68458E-E165-47D1-86D9-81D1D49719BB}" srcOrd="5" destOrd="0" parTransId="{0A99F69D-0027-481B-8261-F307CB1814C0}" sibTransId="{97AABB11-E616-449B-A1AF-D16D63E701DC}"/>
    <dgm:cxn modelId="{5879EF18-9B1D-42AC-A25E-277F0F008DF5}" type="presOf" srcId="{161B0269-E93B-46B5-A2D3-A64D724CBADF}" destId="{97B0384C-6F46-4D80-A962-0B2CAD03E9A1}" srcOrd="0" destOrd="0" presId="urn:microsoft.com/office/officeart/2005/8/layout/bProcess4"/>
    <dgm:cxn modelId="{46A07E19-3BDA-4005-B13B-552824932136}" type="presOf" srcId="{318C2FA9-CFB4-4EEC-94AF-0EDE660798DF}" destId="{CD61F959-474B-402C-B1FA-C87FC51A7C63}" srcOrd="0" destOrd="0" presId="urn:microsoft.com/office/officeart/2005/8/layout/bProcess4"/>
    <dgm:cxn modelId="{A6AD2729-F834-4A77-AC57-916B281567FD}" srcId="{480596D5-5911-4626-9859-5714ECC3A3AF}" destId="{131FE69A-C23C-4BDA-852B-D7AF6DEB15AD}" srcOrd="2" destOrd="0" parTransId="{6559E437-B0BB-4800-AF1F-C917B9B9339A}" sibTransId="{993F3839-E2E6-4037-89FA-239957A6E347}"/>
    <dgm:cxn modelId="{2458762A-9E2C-40F2-B0EF-93EBA88C3D5C}" srcId="{480596D5-5911-4626-9859-5714ECC3A3AF}" destId="{5387D21F-0AAA-4420-A7E3-59764B863BBC}" srcOrd="17" destOrd="0" parTransId="{36125B51-DE41-4B5B-A265-C9DBFBEB1C0F}" sibTransId="{58DC46DB-BAFF-4E25-931F-23425D83CB9C}"/>
    <dgm:cxn modelId="{07C6802A-C44E-45E9-AC35-1FBCEAF492FF}" srcId="{480596D5-5911-4626-9859-5714ECC3A3AF}" destId="{0E11B1C2-1E99-4414-98E2-0198DD5675DF}" srcOrd="6" destOrd="0" parTransId="{F3B44931-9F9F-4C43-BD7D-3F6FFE1EF07D}" sibTransId="{161B0269-E93B-46B5-A2D3-A64D724CBADF}"/>
    <dgm:cxn modelId="{8E7BEE2C-1A1C-4275-BFAB-07DEE429F755}" type="presOf" srcId="{DD259A56-600E-4099-A959-F8B2F767F211}" destId="{6F53AC47-2F1F-478E-9C9F-7090F730A0BD}" srcOrd="0" destOrd="0" presId="urn:microsoft.com/office/officeart/2005/8/layout/bProcess4"/>
    <dgm:cxn modelId="{0B052134-559C-4F69-984F-8DCF267AA480}" srcId="{480596D5-5911-4626-9859-5714ECC3A3AF}" destId="{87430936-67B9-4FC1-A12D-098DD8E5B48F}" srcOrd="15" destOrd="0" parTransId="{156E877A-8314-490D-BAFC-330B12A6D18C}" sibTransId="{70EDC321-20E5-4C34-A3C9-A1A4794E02DE}"/>
    <dgm:cxn modelId="{D74A9636-80D1-47CA-98CD-1DB459EA177D}" srcId="{480596D5-5911-4626-9859-5714ECC3A3AF}" destId="{0D662996-3E71-42DE-B505-E972E28CC4A0}" srcOrd="8" destOrd="0" parTransId="{0C844706-2181-41C5-BEFB-1A27B880610A}" sibTransId="{A7CB6729-D5C7-4492-A72E-D86CF7B3C467}"/>
    <dgm:cxn modelId="{7469213B-1253-4168-BC61-146B72E09162}" srcId="{480596D5-5911-4626-9859-5714ECC3A3AF}" destId="{D8AB3527-4AA1-4C9F-88C2-790580F128AC}" srcOrd="0" destOrd="0" parTransId="{F53E71AC-2FEC-4ACF-9EEB-F2AC326EC618}" sibTransId="{2F0DFC21-7EC3-4E7A-97EF-97FF0B5E1272}"/>
    <dgm:cxn modelId="{AD9DE05B-0AF5-4683-938A-BD9C13C6648A}" type="presOf" srcId="{0D662996-3E71-42DE-B505-E972E28CC4A0}" destId="{6271A386-D862-4A93-9289-140064DB462C}" srcOrd="0" destOrd="0" presId="urn:microsoft.com/office/officeart/2005/8/layout/bProcess4"/>
    <dgm:cxn modelId="{3BE2205F-5873-45A5-B5B0-A06061A58DB2}" srcId="{480596D5-5911-4626-9859-5714ECC3A3AF}" destId="{62CD5EE6-ADD4-413F-8547-41AC2A664D31}" srcOrd="19" destOrd="0" parTransId="{4F220A17-5AAC-4E0E-8BF5-4B7D5C6FF203}" sibTransId="{92399B6D-696C-4FC7-8E69-AB5F7FF0722A}"/>
    <dgm:cxn modelId="{DE448D5F-C86E-4116-81D0-6018891BCAB7}" type="presOf" srcId="{0E11B1C2-1E99-4414-98E2-0198DD5675DF}" destId="{745E319A-71D9-4F79-BD52-4EB32C25EA4B}" srcOrd="0" destOrd="0" presId="urn:microsoft.com/office/officeart/2005/8/layout/bProcess4"/>
    <dgm:cxn modelId="{67EF9963-D2CC-4BCF-8213-D5F26FDAA3FB}" type="presOf" srcId="{19C2A496-161B-4326-974E-E2DE4758356E}" destId="{74643F04-DA0F-48BF-AD6C-95E3EED5D5B4}" srcOrd="0" destOrd="0" presId="urn:microsoft.com/office/officeart/2005/8/layout/bProcess4"/>
    <dgm:cxn modelId="{5AEB5F46-AB0E-4FAD-93F0-3FA9E266B8CF}" type="presOf" srcId="{87BE8D31-206B-41E3-8515-9F4B231A06D6}" destId="{65F2BB9B-399A-4582-9456-9C9AF20C5A2D}" srcOrd="0" destOrd="0" presId="urn:microsoft.com/office/officeart/2005/8/layout/bProcess4"/>
    <dgm:cxn modelId="{361A0367-C0BD-4245-B922-4D8C2766B0A5}" type="presOf" srcId="{87430936-67B9-4FC1-A12D-098DD8E5B48F}" destId="{3070A161-5BC5-4942-A852-C32D645259C0}" srcOrd="0" destOrd="0" presId="urn:microsoft.com/office/officeart/2005/8/layout/bProcess4"/>
    <dgm:cxn modelId="{B37F476A-2F97-4641-93C9-7C775F9EF5E9}" type="presOf" srcId="{5387D21F-0AAA-4420-A7E3-59764B863BBC}" destId="{87E401A3-D68B-4460-82CD-FB8BF513B15A}" srcOrd="0" destOrd="0" presId="urn:microsoft.com/office/officeart/2005/8/layout/bProcess4"/>
    <dgm:cxn modelId="{8668786C-3997-43C7-A8CA-6C2A735B4EAC}" type="presOf" srcId="{C583309D-4529-43C7-BB00-D748EF0B94F6}" destId="{311C7BB1-80D7-4F9F-A28E-02978049827E}" srcOrd="0" destOrd="0" presId="urn:microsoft.com/office/officeart/2005/8/layout/bProcess4"/>
    <dgm:cxn modelId="{F4A6B873-4D2B-46E4-A6B8-001A39B84C52}" type="presOf" srcId="{2783E51C-D70B-45A1-82A1-51FB5D97B2B4}" destId="{8DACA2CA-0B6D-43C0-8C16-E2E51394C891}" srcOrd="0" destOrd="0" presId="urn:microsoft.com/office/officeart/2005/8/layout/bProcess4"/>
    <dgm:cxn modelId="{9DA23178-74CC-45DA-90F0-ED6B11333685}" srcId="{480596D5-5911-4626-9859-5714ECC3A3AF}" destId="{793377A5-8A91-4D16-97AC-201862B92671}" srcOrd="11" destOrd="0" parTransId="{3F0C6C26-7DA6-4121-93F6-453E5AFB654C}" sibTransId="{19C2A496-161B-4326-974E-E2DE4758356E}"/>
    <dgm:cxn modelId="{38996378-E5AC-40EB-9FB1-9B497870E8BE}" type="presOf" srcId="{993F3839-E2E6-4037-89FA-239957A6E347}" destId="{F7559B8A-498C-4DC1-9674-3D38E3D8ACBC}" srcOrd="0" destOrd="0" presId="urn:microsoft.com/office/officeart/2005/8/layout/bProcess4"/>
    <dgm:cxn modelId="{D6EB697B-B7C3-4558-AAD3-85F35CDE32F3}" srcId="{480596D5-5911-4626-9859-5714ECC3A3AF}" destId="{E0CDBB88-E6CB-4127-BF77-8801EF3327B0}" srcOrd="14" destOrd="0" parTransId="{F410C5BB-93BA-486C-B23C-BFFA627B4B15}" sibTransId="{0CBADC7F-D721-45A5-84F6-100AC13DFD89}"/>
    <dgm:cxn modelId="{639EEE80-370C-44AB-AC3C-58760D2E690B}" type="presOf" srcId="{9C76499C-401D-4EEB-9FDA-BFD18159C663}" destId="{C1FD8A1F-8400-4D0A-8AA4-5F26340B2704}" srcOrd="0" destOrd="0" presId="urn:microsoft.com/office/officeart/2005/8/layout/bProcess4"/>
    <dgm:cxn modelId="{2F319A86-9E36-4458-BA18-036BD2E927EB}" srcId="{480596D5-5911-4626-9859-5714ECC3A3AF}" destId="{7774E032-B095-42C8-9938-D36050BDD106}" srcOrd="4" destOrd="0" parTransId="{5278F52C-C2F5-42A5-BC7F-F3DF2626173D}" sibTransId="{C5E383F7-DD58-4A37-9628-09633CBE797F}"/>
    <dgm:cxn modelId="{020EA68D-F998-4983-92E9-4CE12D38FCFD}" type="presOf" srcId="{62CD5EE6-ADD4-413F-8547-41AC2A664D31}" destId="{C2F43426-3007-4F85-ACAF-75B122648EAB}" srcOrd="0" destOrd="0" presId="urn:microsoft.com/office/officeart/2005/8/layout/bProcess4"/>
    <dgm:cxn modelId="{5375008E-1AE6-4272-A0F9-C91F6F6F0895}" type="presOf" srcId="{C5E383F7-DD58-4A37-9628-09633CBE797F}" destId="{E3BD680E-8378-4FCE-A596-99E8E4CE7D84}" srcOrd="0" destOrd="0" presId="urn:microsoft.com/office/officeart/2005/8/layout/bProcess4"/>
    <dgm:cxn modelId="{6187EB96-776A-47C2-B421-0D230AD03331}" type="presOf" srcId="{58DC46DB-BAFF-4E25-931F-23425D83CB9C}" destId="{0AD63F96-FBA3-4EED-B37C-59E0365E4B47}" srcOrd="0" destOrd="0" presId="urn:microsoft.com/office/officeart/2005/8/layout/bProcess4"/>
    <dgm:cxn modelId="{CDC3339D-4D8C-4956-A1C2-8FA387303A42}" type="presOf" srcId="{63215D3F-6FEC-462B-85B9-14CEB26CD974}" destId="{03542D68-7DB3-42B8-AE94-863AF28E027E}" srcOrd="0" destOrd="0" presId="urn:microsoft.com/office/officeart/2005/8/layout/bProcess4"/>
    <dgm:cxn modelId="{25E3CB9E-9381-4488-A9F8-B3C3441998D0}" type="presOf" srcId="{9811DDB8-C641-4182-9C8E-5EDFBDACA8F4}" destId="{AC6AF8D1-C801-4C40-A4B1-65C96E4FC2AA}" srcOrd="0" destOrd="0" presId="urn:microsoft.com/office/officeart/2005/8/layout/bProcess4"/>
    <dgm:cxn modelId="{BEEDCFA1-187B-47CC-9EAE-C05D71C68682}" type="presOf" srcId="{9408FE09-1C9B-4CFB-B537-23E0FF250E6C}" destId="{DD827A10-04FF-4670-BF9E-D59A78E51625}" srcOrd="0" destOrd="0" presId="urn:microsoft.com/office/officeart/2005/8/layout/bProcess4"/>
    <dgm:cxn modelId="{1326B0A5-B9B7-4777-BE79-BF815DAA08B2}" type="presOf" srcId="{9CC44FD6-72FA-456D-8925-395271D408B8}" destId="{E72A0573-9CCE-4CA1-8226-17C2A332544A}" srcOrd="0" destOrd="0" presId="urn:microsoft.com/office/officeart/2005/8/layout/bProcess4"/>
    <dgm:cxn modelId="{9BB03CAB-D56B-4595-8083-CD56E609BFE8}" type="presOf" srcId="{A7CB6729-D5C7-4492-A72E-D86CF7B3C467}" destId="{8A5D0172-F739-4888-8F38-BBC7E276417D}" srcOrd="0" destOrd="0" presId="urn:microsoft.com/office/officeart/2005/8/layout/bProcess4"/>
    <dgm:cxn modelId="{2399AFAC-3EBC-4989-9CC0-AFED0DE6A794}" type="presOf" srcId="{97AABB11-E616-449B-A1AF-D16D63E701DC}" destId="{29231DFC-260C-402F-836A-3545DDAE7072}" srcOrd="0" destOrd="0" presId="urn:microsoft.com/office/officeart/2005/8/layout/bProcess4"/>
    <dgm:cxn modelId="{3DFB33B3-E3EC-4C5F-9C0B-A5D7DE25393E}" type="presOf" srcId="{A1712FC2-D8BF-4C93-9153-F3268A606F8C}" destId="{C223DF0F-BE34-43BB-8B71-493CA0A9D8C1}" srcOrd="0" destOrd="0" presId="urn:microsoft.com/office/officeart/2005/8/layout/bProcess4"/>
    <dgm:cxn modelId="{BC86F6B8-2919-467B-94E7-2B4F48F23AD0}" type="presOf" srcId="{7774E032-B095-42C8-9938-D36050BDD106}" destId="{A5209612-2AAF-49C3-BCB5-D53ABDCFC4A5}" srcOrd="0" destOrd="0" presId="urn:microsoft.com/office/officeart/2005/8/layout/bProcess4"/>
    <dgm:cxn modelId="{56573BBC-C17B-4C31-87DC-D0A963D05ACF}" srcId="{480596D5-5911-4626-9859-5714ECC3A3AF}" destId="{318C2FA9-CFB4-4EEC-94AF-0EDE660798DF}" srcOrd="13" destOrd="0" parTransId="{6581AE48-66B3-479D-A7A5-2F332E3B44E1}" sibTransId="{A78EB67D-AFE7-4537-B817-29A7BEA6B4C3}"/>
    <dgm:cxn modelId="{F3D601C9-5314-4327-B650-B6485142D8B6}" srcId="{480596D5-5911-4626-9859-5714ECC3A3AF}" destId="{DD259A56-600E-4099-A959-F8B2F767F211}" srcOrd="18" destOrd="0" parTransId="{AAEA3A0A-E11F-4D14-89F2-882087F1DDB3}" sibTransId="{9C76499C-401D-4EEB-9FDA-BFD18159C663}"/>
    <dgm:cxn modelId="{64CFA8C9-27FC-451F-A6FB-8BCE51D97028}" srcId="{480596D5-5911-4626-9859-5714ECC3A3AF}" destId="{CC2DA012-1A80-44B0-95C7-60F3A19267A9}" srcOrd="9" destOrd="0" parTransId="{FACCEDCE-6D34-4246-AAF5-9AC92FDD2CB6}" sibTransId="{9408FE09-1C9B-4CFB-B537-23E0FF250E6C}"/>
    <dgm:cxn modelId="{9C82EDC9-6DFE-486B-8F57-7FFF09D9DE5B}" type="presOf" srcId="{4DA34126-7A16-4902-848C-413C73D5927B}" destId="{7BD8D343-D7D1-4B4D-B5C9-509313DE8408}" srcOrd="0" destOrd="0" presId="urn:microsoft.com/office/officeart/2005/8/layout/bProcess4"/>
    <dgm:cxn modelId="{4595DDCF-5E05-41E8-BCE5-B639382D7907}" type="presOf" srcId="{05AFC099-4A31-49C4-A2E6-C80471F5665A}" destId="{849A7261-2656-4D8C-B111-9E67AB180EC7}" srcOrd="0" destOrd="0" presId="urn:microsoft.com/office/officeart/2005/8/layout/bProcess4"/>
    <dgm:cxn modelId="{66B8B1D3-D435-4636-B6E7-90EC56DC1D30}" type="presOf" srcId="{131FE69A-C23C-4BDA-852B-D7AF6DEB15AD}" destId="{500C9716-8D1E-4404-8CDA-512604CC7CAD}" srcOrd="0" destOrd="0" presId="urn:microsoft.com/office/officeart/2005/8/layout/bProcess4"/>
    <dgm:cxn modelId="{C270C9D5-16B8-4946-B615-18F74BEE43C7}" type="presOf" srcId="{2F0DFC21-7EC3-4E7A-97EF-97FF0B5E1272}" destId="{32C0ECE1-08F0-4F37-84E8-E8F26D176404}" srcOrd="0" destOrd="0" presId="urn:microsoft.com/office/officeart/2005/8/layout/bProcess4"/>
    <dgm:cxn modelId="{948021D7-8211-4F06-B7AF-880EE1CADFCC}" srcId="{480596D5-5911-4626-9859-5714ECC3A3AF}" destId="{05AFC099-4A31-49C4-A2E6-C80471F5665A}" srcOrd="1" destOrd="0" parTransId="{C383A31E-FA0E-467C-97F0-C0889C601864}" sibTransId="{2783E51C-D70B-45A1-82A1-51FB5D97B2B4}"/>
    <dgm:cxn modelId="{D65FA5D7-2D28-44EE-A598-9B7217734B44}" srcId="{480596D5-5911-4626-9859-5714ECC3A3AF}" destId="{4FD69604-47B0-4F52-A8A0-D331366620B5}" srcOrd="12" destOrd="0" parTransId="{6E28E209-1984-45B8-89DC-90B0B9238F6F}" sibTransId="{A1712FC2-D8BF-4C93-9153-F3268A606F8C}"/>
    <dgm:cxn modelId="{7765EEDD-7B70-4328-800F-6143EE2562C2}" type="presOf" srcId="{480596D5-5911-4626-9859-5714ECC3A3AF}" destId="{2F2F4242-D823-443F-AB8B-21B80E9D708F}" srcOrd="0" destOrd="0" presId="urn:microsoft.com/office/officeart/2005/8/layout/bProcess4"/>
    <dgm:cxn modelId="{4B4CF9E2-21D9-4BBE-9F8A-BEDA6C2FA0AD}" srcId="{480596D5-5911-4626-9859-5714ECC3A3AF}" destId="{C583309D-4529-43C7-BB00-D748EF0B94F6}" srcOrd="3" destOrd="0" parTransId="{576E0157-2E96-44B7-ACAD-F01D0F79A907}" sibTransId="{63215D3F-6FEC-462B-85B9-14CEB26CD974}"/>
    <dgm:cxn modelId="{43EFCBE8-9CF1-44E4-9221-7AA6A5696A07}" type="presOf" srcId="{A78EB67D-AFE7-4537-B817-29A7BEA6B4C3}" destId="{401ABFFD-DB91-485F-8AA4-438FC0D0C505}" srcOrd="0" destOrd="0" presId="urn:microsoft.com/office/officeart/2005/8/layout/bProcess4"/>
    <dgm:cxn modelId="{F68B21E9-6589-40B1-9C29-E9AE5826A53F}" type="presOf" srcId="{D8AB3527-4AA1-4C9F-88C2-790580F128AC}" destId="{3E7C4A93-BF8B-45E5-95F4-01CA6E027D4D}" srcOrd="0" destOrd="0" presId="urn:microsoft.com/office/officeart/2005/8/layout/bProcess4"/>
    <dgm:cxn modelId="{9D3B03EA-FCA2-4C0B-9BA4-774B158BCC90}" type="presOf" srcId="{70EDC321-20E5-4C34-A3C9-A1A4794E02DE}" destId="{A0531DB3-962F-4FC9-B3F7-28C4BDDEA09E}" srcOrd="0" destOrd="0" presId="urn:microsoft.com/office/officeart/2005/8/layout/bProcess4"/>
    <dgm:cxn modelId="{908179EB-065B-4E47-A4FC-E048029CB869}" srcId="{480596D5-5911-4626-9859-5714ECC3A3AF}" destId="{7CA7F61B-EA84-445F-AF8B-68C27DB81113}" srcOrd="7" destOrd="0" parTransId="{88F9D087-4C3B-460E-9B11-4F17F72CEBE6}" sibTransId="{87BE8D31-206B-41E3-8515-9F4B231A06D6}"/>
    <dgm:cxn modelId="{D79016EC-1E12-400F-8F54-38673905CDE9}" type="presOf" srcId="{4FD69604-47B0-4F52-A8A0-D331366620B5}" destId="{481BF2C6-E500-49B8-8362-9FCF78526D87}" srcOrd="0" destOrd="0" presId="urn:microsoft.com/office/officeart/2005/8/layout/bProcess4"/>
    <dgm:cxn modelId="{9C9918EC-5EB0-45B4-BB7F-A1C8194A3292}" srcId="{480596D5-5911-4626-9859-5714ECC3A3AF}" destId="{9CC44FD6-72FA-456D-8925-395271D408B8}" srcOrd="10" destOrd="0" parTransId="{18D05DD6-29B1-4DD7-86A3-8393228AB566}" sibTransId="{CE197B2F-61E0-4060-8A84-BCA1FFDF7B12}"/>
    <dgm:cxn modelId="{A231E7F0-EF07-4A74-BC85-ACDDCEA1DEB4}" type="presOf" srcId="{E0CDBB88-E6CB-4127-BF77-8801EF3327B0}" destId="{8A7B1146-0BC5-4644-BADE-537DDF9E65AC}" srcOrd="0" destOrd="0" presId="urn:microsoft.com/office/officeart/2005/8/layout/bProcess4"/>
    <dgm:cxn modelId="{C29AEFF0-21A2-4994-B23C-634298F06B7B}" type="presOf" srcId="{0CBADC7F-D721-45A5-84F6-100AC13DFD89}" destId="{7EFC3433-510D-4375-ACC9-607D5E517DCA}" srcOrd="0" destOrd="0" presId="urn:microsoft.com/office/officeart/2005/8/layout/bProcess4"/>
    <dgm:cxn modelId="{4AF22FF4-B131-46B6-827B-03CA691F4A26}" type="presOf" srcId="{7CA7F61B-EA84-445F-AF8B-68C27DB81113}" destId="{0D724F8F-05BE-426D-AA6C-0EA16A930A5C}" srcOrd="0" destOrd="0" presId="urn:microsoft.com/office/officeart/2005/8/layout/bProcess4"/>
    <dgm:cxn modelId="{FB0B51F4-F65B-4E1D-90C7-66CA33D8F23B}" type="presOf" srcId="{793377A5-8A91-4D16-97AC-201862B92671}" destId="{12340025-B17D-4825-98CD-3D82F7AF9DE3}" srcOrd="0" destOrd="0" presId="urn:microsoft.com/office/officeart/2005/8/layout/bProcess4"/>
    <dgm:cxn modelId="{82A852F6-802A-4611-BEF2-13C3B3C7FF51}" type="presOf" srcId="{2F68458E-E165-47D1-86D9-81D1D49719BB}" destId="{334517E3-062C-4F59-B769-7DA76552766B}" srcOrd="0" destOrd="0" presId="urn:microsoft.com/office/officeart/2005/8/layout/bProcess4"/>
    <dgm:cxn modelId="{D6BED7FF-CB26-4C7E-AA8C-1EC47635AE2D}" type="presOf" srcId="{CE197B2F-61E0-4060-8A84-BCA1FFDF7B12}" destId="{168CF9D1-B516-4661-8FDF-24CAFB4FD465}" srcOrd="0" destOrd="0" presId="urn:microsoft.com/office/officeart/2005/8/layout/bProcess4"/>
    <dgm:cxn modelId="{5A38787B-D800-44AC-B3F3-0B584E33444D}" type="presParOf" srcId="{2F2F4242-D823-443F-AB8B-21B80E9D708F}" destId="{AB85A86C-6670-40D9-9021-5FBBA58FB835}" srcOrd="0" destOrd="0" presId="urn:microsoft.com/office/officeart/2005/8/layout/bProcess4"/>
    <dgm:cxn modelId="{A1A1F4C6-E938-44F5-BB72-D66A5709C904}" type="presParOf" srcId="{AB85A86C-6670-40D9-9021-5FBBA58FB835}" destId="{948D1FB9-7309-4CAB-A639-7279508B2452}" srcOrd="0" destOrd="0" presId="urn:microsoft.com/office/officeart/2005/8/layout/bProcess4"/>
    <dgm:cxn modelId="{E879283F-537A-4BC9-9E1D-DDB7D2D4DBB6}" type="presParOf" srcId="{AB85A86C-6670-40D9-9021-5FBBA58FB835}" destId="{3E7C4A93-BF8B-45E5-95F4-01CA6E027D4D}" srcOrd="1" destOrd="0" presId="urn:microsoft.com/office/officeart/2005/8/layout/bProcess4"/>
    <dgm:cxn modelId="{8EAF00AA-69E5-49FF-90AD-5B97226A5C2A}" type="presParOf" srcId="{2F2F4242-D823-443F-AB8B-21B80E9D708F}" destId="{32C0ECE1-08F0-4F37-84E8-E8F26D176404}" srcOrd="1" destOrd="0" presId="urn:microsoft.com/office/officeart/2005/8/layout/bProcess4"/>
    <dgm:cxn modelId="{3857520F-7409-46E5-941F-CAF126D59385}" type="presParOf" srcId="{2F2F4242-D823-443F-AB8B-21B80E9D708F}" destId="{D36A7BF3-D6F1-43DD-A41D-7067EAF195AA}" srcOrd="2" destOrd="0" presId="urn:microsoft.com/office/officeart/2005/8/layout/bProcess4"/>
    <dgm:cxn modelId="{125D2D79-47B9-4644-B8C7-DCD58381CF3D}" type="presParOf" srcId="{D36A7BF3-D6F1-43DD-A41D-7067EAF195AA}" destId="{8279CB0A-0DC9-4DD8-9B28-2E286D533B9B}" srcOrd="0" destOrd="0" presId="urn:microsoft.com/office/officeart/2005/8/layout/bProcess4"/>
    <dgm:cxn modelId="{834C90E5-F31C-4E89-A924-EDE2748ADB9D}" type="presParOf" srcId="{D36A7BF3-D6F1-43DD-A41D-7067EAF195AA}" destId="{849A7261-2656-4D8C-B111-9E67AB180EC7}" srcOrd="1" destOrd="0" presId="urn:microsoft.com/office/officeart/2005/8/layout/bProcess4"/>
    <dgm:cxn modelId="{DF776C5E-754A-4091-97F3-D14EBC2DBE29}" type="presParOf" srcId="{2F2F4242-D823-443F-AB8B-21B80E9D708F}" destId="{8DACA2CA-0B6D-43C0-8C16-E2E51394C891}" srcOrd="3" destOrd="0" presId="urn:microsoft.com/office/officeart/2005/8/layout/bProcess4"/>
    <dgm:cxn modelId="{C1BF1B4C-8871-4FB1-9545-4EAB5C5047BF}" type="presParOf" srcId="{2F2F4242-D823-443F-AB8B-21B80E9D708F}" destId="{5079FABC-0C0B-4E16-9340-90243FB1F646}" srcOrd="4" destOrd="0" presId="urn:microsoft.com/office/officeart/2005/8/layout/bProcess4"/>
    <dgm:cxn modelId="{53CB66D6-F40E-416B-85A8-79ED52FF58A7}" type="presParOf" srcId="{5079FABC-0C0B-4E16-9340-90243FB1F646}" destId="{588283F4-8DF0-4600-9C36-855DC6C2E620}" srcOrd="0" destOrd="0" presId="urn:microsoft.com/office/officeart/2005/8/layout/bProcess4"/>
    <dgm:cxn modelId="{975F9ED9-2FF8-4ED3-AF59-DDBF6FA3FCA8}" type="presParOf" srcId="{5079FABC-0C0B-4E16-9340-90243FB1F646}" destId="{500C9716-8D1E-4404-8CDA-512604CC7CAD}" srcOrd="1" destOrd="0" presId="urn:microsoft.com/office/officeart/2005/8/layout/bProcess4"/>
    <dgm:cxn modelId="{A0590F15-622A-4829-9F22-AAFC48BD0B2A}" type="presParOf" srcId="{2F2F4242-D823-443F-AB8B-21B80E9D708F}" destId="{F7559B8A-498C-4DC1-9674-3D38E3D8ACBC}" srcOrd="5" destOrd="0" presId="urn:microsoft.com/office/officeart/2005/8/layout/bProcess4"/>
    <dgm:cxn modelId="{9605BC78-6374-4D28-A4E0-4458EDBB30DC}" type="presParOf" srcId="{2F2F4242-D823-443F-AB8B-21B80E9D708F}" destId="{277A6B85-FCEA-4C76-8242-451CF072AD87}" srcOrd="6" destOrd="0" presId="urn:microsoft.com/office/officeart/2005/8/layout/bProcess4"/>
    <dgm:cxn modelId="{B896AB20-01EF-4D72-AAFF-11ACAE21BDAF}" type="presParOf" srcId="{277A6B85-FCEA-4C76-8242-451CF072AD87}" destId="{538FDA22-E5C6-4A74-BFDC-11A5A83F5B7A}" srcOrd="0" destOrd="0" presId="urn:microsoft.com/office/officeart/2005/8/layout/bProcess4"/>
    <dgm:cxn modelId="{5773E8E5-9CF6-4653-BA2C-7FC129E3604C}" type="presParOf" srcId="{277A6B85-FCEA-4C76-8242-451CF072AD87}" destId="{311C7BB1-80D7-4F9F-A28E-02978049827E}" srcOrd="1" destOrd="0" presId="urn:microsoft.com/office/officeart/2005/8/layout/bProcess4"/>
    <dgm:cxn modelId="{57D71B2D-B094-4DAF-8699-3E2D14CC21CC}" type="presParOf" srcId="{2F2F4242-D823-443F-AB8B-21B80E9D708F}" destId="{03542D68-7DB3-42B8-AE94-863AF28E027E}" srcOrd="7" destOrd="0" presId="urn:microsoft.com/office/officeart/2005/8/layout/bProcess4"/>
    <dgm:cxn modelId="{7F367DB5-1A40-40DC-AE14-5B8468A2460F}" type="presParOf" srcId="{2F2F4242-D823-443F-AB8B-21B80E9D708F}" destId="{D529B075-49AF-40DD-8750-3064C2960EDE}" srcOrd="8" destOrd="0" presId="urn:microsoft.com/office/officeart/2005/8/layout/bProcess4"/>
    <dgm:cxn modelId="{ECE49935-86DA-4990-81BD-E1786229B541}" type="presParOf" srcId="{D529B075-49AF-40DD-8750-3064C2960EDE}" destId="{481CC8B7-F20A-464A-B3A2-08E9E9B2793C}" srcOrd="0" destOrd="0" presId="urn:microsoft.com/office/officeart/2005/8/layout/bProcess4"/>
    <dgm:cxn modelId="{7E4A9490-1BD6-421C-A77D-6DC7980CF753}" type="presParOf" srcId="{D529B075-49AF-40DD-8750-3064C2960EDE}" destId="{A5209612-2AAF-49C3-BCB5-D53ABDCFC4A5}" srcOrd="1" destOrd="0" presId="urn:microsoft.com/office/officeart/2005/8/layout/bProcess4"/>
    <dgm:cxn modelId="{26B1D266-F1D1-425D-A771-CB7C98BAD425}" type="presParOf" srcId="{2F2F4242-D823-443F-AB8B-21B80E9D708F}" destId="{E3BD680E-8378-4FCE-A596-99E8E4CE7D84}" srcOrd="9" destOrd="0" presId="urn:microsoft.com/office/officeart/2005/8/layout/bProcess4"/>
    <dgm:cxn modelId="{0869F285-D3A3-4F95-AE16-DCE8CD4C0725}" type="presParOf" srcId="{2F2F4242-D823-443F-AB8B-21B80E9D708F}" destId="{F441751B-1A86-445E-B3DB-F26781DA1A6E}" srcOrd="10" destOrd="0" presId="urn:microsoft.com/office/officeart/2005/8/layout/bProcess4"/>
    <dgm:cxn modelId="{2E6FA641-7FAA-4834-B57E-D787A23E2CBC}" type="presParOf" srcId="{F441751B-1A86-445E-B3DB-F26781DA1A6E}" destId="{BEADD58A-5922-4FBA-BDF6-2FA3C3C47464}" srcOrd="0" destOrd="0" presId="urn:microsoft.com/office/officeart/2005/8/layout/bProcess4"/>
    <dgm:cxn modelId="{42CE06FF-8AC6-4632-BC71-C2E2DF98DF33}" type="presParOf" srcId="{F441751B-1A86-445E-B3DB-F26781DA1A6E}" destId="{334517E3-062C-4F59-B769-7DA76552766B}" srcOrd="1" destOrd="0" presId="urn:microsoft.com/office/officeart/2005/8/layout/bProcess4"/>
    <dgm:cxn modelId="{DE74A0C0-2C28-49AC-93C7-471642F90182}" type="presParOf" srcId="{2F2F4242-D823-443F-AB8B-21B80E9D708F}" destId="{29231DFC-260C-402F-836A-3545DDAE7072}" srcOrd="11" destOrd="0" presId="urn:microsoft.com/office/officeart/2005/8/layout/bProcess4"/>
    <dgm:cxn modelId="{06F557F7-6461-4A51-8296-3D086CE45305}" type="presParOf" srcId="{2F2F4242-D823-443F-AB8B-21B80E9D708F}" destId="{DA2B286C-0862-4D03-8421-C4D3206B6E9D}" srcOrd="12" destOrd="0" presId="urn:microsoft.com/office/officeart/2005/8/layout/bProcess4"/>
    <dgm:cxn modelId="{EFCFD93B-D8A4-48FD-867B-446185D78E68}" type="presParOf" srcId="{DA2B286C-0862-4D03-8421-C4D3206B6E9D}" destId="{83A321FD-6CD7-49A5-9313-8F0602CACFAB}" srcOrd="0" destOrd="0" presId="urn:microsoft.com/office/officeart/2005/8/layout/bProcess4"/>
    <dgm:cxn modelId="{DF0BD66A-6DB1-44ED-922B-FFC183241DB1}" type="presParOf" srcId="{DA2B286C-0862-4D03-8421-C4D3206B6E9D}" destId="{745E319A-71D9-4F79-BD52-4EB32C25EA4B}" srcOrd="1" destOrd="0" presId="urn:microsoft.com/office/officeart/2005/8/layout/bProcess4"/>
    <dgm:cxn modelId="{A039CD0A-8878-4993-8E6C-1EDCB658E021}" type="presParOf" srcId="{2F2F4242-D823-443F-AB8B-21B80E9D708F}" destId="{97B0384C-6F46-4D80-A962-0B2CAD03E9A1}" srcOrd="13" destOrd="0" presId="urn:microsoft.com/office/officeart/2005/8/layout/bProcess4"/>
    <dgm:cxn modelId="{44FA08E0-C5E1-42FC-8B8A-13BD957A1174}" type="presParOf" srcId="{2F2F4242-D823-443F-AB8B-21B80E9D708F}" destId="{B29BC504-AECB-4398-AFD1-FB7282469F0A}" srcOrd="14" destOrd="0" presId="urn:microsoft.com/office/officeart/2005/8/layout/bProcess4"/>
    <dgm:cxn modelId="{FFEEBC15-7854-4736-8976-38BE0672E41D}" type="presParOf" srcId="{B29BC504-AECB-4398-AFD1-FB7282469F0A}" destId="{6D3BCE92-AECB-49A4-8F18-F8EFBBBEC0D4}" srcOrd="0" destOrd="0" presId="urn:microsoft.com/office/officeart/2005/8/layout/bProcess4"/>
    <dgm:cxn modelId="{A50D24C2-8653-4F20-8828-133DFE3E81A1}" type="presParOf" srcId="{B29BC504-AECB-4398-AFD1-FB7282469F0A}" destId="{0D724F8F-05BE-426D-AA6C-0EA16A930A5C}" srcOrd="1" destOrd="0" presId="urn:microsoft.com/office/officeart/2005/8/layout/bProcess4"/>
    <dgm:cxn modelId="{2BA2FE39-452E-4B4C-B2F6-28C643E58D66}" type="presParOf" srcId="{2F2F4242-D823-443F-AB8B-21B80E9D708F}" destId="{65F2BB9B-399A-4582-9456-9C9AF20C5A2D}" srcOrd="15" destOrd="0" presId="urn:microsoft.com/office/officeart/2005/8/layout/bProcess4"/>
    <dgm:cxn modelId="{4D92D867-B447-403A-8588-D31A2BA8DB7B}" type="presParOf" srcId="{2F2F4242-D823-443F-AB8B-21B80E9D708F}" destId="{D8F3166C-2B1C-43B5-91BD-66B7EE3269FD}" srcOrd="16" destOrd="0" presId="urn:microsoft.com/office/officeart/2005/8/layout/bProcess4"/>
    <dgm:cxn modelId="{E8FB1111-DA7A-444B-954D-7990C1B67D2F}" type="presParOf" srcId="{D8F3166C-2B1C-43B5-91BD-66B7EE3269FD}" destId="{43834127-0CC0-457E-8814-C661E446BECD}" srcOrd="0" destOrd="0" presId="urn:microsoft.com/office/officeart/2005/8/layout/bProcess4"/>
    <dgm:cxn modelId="{9004E8F9-8C42-4BA3-8648-0AB58B353767}" type="presParOf" srcId="{D8F3166C-2B1C-43B5-91BD-66B7EE3269FD}" destId="{6271A386-D862-4A93-9289-140064DB462C}" srcOrd="1" destOrd="0" presId="urn:microsoft.com/office/officeart/2005/8/layout/bProcess4"/>
    <dgm:cxn modelId="{849B73A7-53FA-4ED7-95A9-D3F40BA5E3B1}" type="presParOf" srcId="{2F2F4242-D823-443F-AB8B-21B80E9D708F}" destId="{8A5D0172-F739-4888-8F38-BBC7E276417D}" srcOrd="17" destOrd="0" presId="urn:microsoft.com/office/officeart/2005/8/layout/bProcess4"/>
    <dgm:cxn modelId="{2A86E224-BD13-478D-BB8D-3A6C672D8B74}" type="presParOf" srcId="{2F2F4242-D823-443F-AB8B-21B80E9D708F}" destId="{4495FEBD-8C3D-4854-BC08-57B0B7157379}" srcOrd="18" destOrd="0" presId="urn:microsoft.com/office/officeart/2005/8/layout/bProcess4"/>
    <dgm:cxn modelId="{21262ABE-79B6-44B0-B34F-6BB6FF42B614}" type="presParOf" srcId="{4495FEBD-8C3D-4854-BC08-57B0B7157379}" destId="{F5147C96-9AB5-4018-A009-376BA97AB7D1}" srcOrd="0" destOrd="0" presId="urn:microsoft.com/office/officeart/2005/8/layout/bProcess4"/>
    <dgm:cxn modelId="{C12BD371-A654-4211-9FFF-2A1624948C7F}" type="presParOf" srcId="{4495FEBD-8C3D-4854-BC08-57B0B7157379}" destId="{D277C8D8-D0BC-4A4C-81E7-026F9A1DDBD0}" srcOrd="1" destOrd="0" presId="urn:microsoft.com/office/officeart/2005/8/layout/bProcess4"/>
    <dgm:cxn modelId="{3FC51250-201F-4734-9BA3-598E13BC64DB}" type="presParOf" srcId="{2F2F4242-D823-443F-AB8B-21B80E9D708F}" destId="{DD827A10-04FF-4670-BF9E-D59A78E51625}" srcOrd="19" destOrd="0" presId="urn:microsoft.com/office/officeart/2005/8/layout/bProcess4"/>
    <dgm:cxn modelId="{BB2A89E2-AF85-4821-8786-42AD7D56DA8A}" type="presParOf" srcId="{2F2F4242-D823-443F-AB8B-21B80E9D708F}" destId="{06208D23-46F4-4025-B25A-4FF134B0FA9F}" srcOrd="20" destOrd="0" presId="urn:microsoft.com/office/officeart/2005/8/layout/bProcess4"/>
    <dgm:cxn modelId="{753551E3-9A79-4ABF-8578-A1170603982C}" type="presParOf" srcId="{06208D23-46F4-4025-B25A-4FF134B0FA9F}" destId="{38E302DD-D822-4E60-8DFD-760D01861606}" srcOrd="0" destOrd="0" presId="urn:microsoft.com/office/officeart/2005/8/layout/bProcess4"/>
    <dgm:cxn modelId="{F20AD226-E33A-4613-A713-81DEE6C67B02}" type="presParOf" srcId="{06208D23-46F4-4025-B25A-4FF134B0FA9F}" destId="{E72A0573-9CCE-4CA1-8226-17C2A332544A}" srcOrd="1" destOrd="0" presId="urn:microsoft.com/office/officeart/2005/8/layout/bProcess4"/>
    <dgm:cxn modelId="{F82F15EE-A731-4B64-B2A2-BB2402BCA5AF}" type="presParOf" srcId="{2F2F4242-D823-443F-AB8B-21B80E9D708F}" destId="{168CF9D1-B516-4661-8FDF-24CAFB4FD465}" srcOrd="21" destOrd="0" presId="urn:microsoft.com/office/officeart/2005/8/layout/bProcess4"/>
    <dgm:cxn modelId="{3A76CEE7-24ED-408B-9AF3-E32B75E46A89}" type="presParOf" srcId="{2F2F4242-D823-443F-AB8B-21B80E9D708F}" destId="{6B6271F0-8E3A-4F5F-8365-FAFB42CEEC33}" srcOrd="22" destOrd="0" presId="urn:microsoft.com/office/officeart/2005/8/layout/bProcess4"/>
    <dgm:cxn modelId="{735B4AFB-030A-4C6D-B00E-8C4A4437AC3E}" type="presParOf" srcId="{6B6271F0-8E3A-4F5F-8365-FAFB42CEEC33}" destId="{8884956B-D7E6-4670-8100-B8DD947C964F}" srcOrd="0" destOrd="0" presId="urn:microsoft.com/office/officeart/2005/8/layout/bProcess4"/>
    <dgm:cxn modelId="{B87161F6-BD0F-44FE-B7EE-6A8DC76E085D}" type="presParOf" srcId="{6B6271F0-8E3A-4F5F-8365-FAFB42CEEC33}" destId="{12340025-B17D-4825-98CD-3D82F7AF9DE3}" srcOrd="1" destOrd="0" presId="urn:microsoft.com/office/officeart/2005/8/layout/bProcess4"/>
    <dgm:cxn modelId="{3C269C8E-660E-46FD-BA32-FDD72624B2FC}" type="presParOf" srcId="{2F2F4242-D823-443F-AB8B-21B80E9D708F}" destId="{74643F04-DA0F-48BF-AD6C-95E3EED5D5B4}" srcOrd="23" destOrd="0" presId="urn:microsoft.com/office/officeart/2005/8/layout/bProcess4"/>
    <dgm:cxn modelId="{7CCB5BFF-0A7B-4EA4-968F-A8CC3CE35C42}" type="presParOf" srcId="{2F2F4242-D823-443F-AB8B-21B80E9D708F}" destId="{7B896040-319C-45E4-9F5A-D0A5F1F41F20}" srcOrd="24" destOrd="0" presId="urn:microsoft.com/office/officeart/2005/8/layout/bProcess4"/>
    <dgm:cxn modelId="{4ACA5441-50C7-468C-A1E8-0ABF67C31F72}" type="presParOf" srcId="{7B896040-319C-45E4-9F5A-D0A5F1F41F20}" destId="{B247418C-8474-4D4E-B646-B9C3865AA1A6}" srcOrd="0" destOrd="0" presId="urn:microsoft.com/office/officeart/2005/8/layout/bProcess4"/>
    <dgm:cxn modelId="{5888B782-87F8-4D4D-BDAB-5FE8BD3FB035}" type="presParOf" srcId="{7B896040-319C-45E4-9F5A-D0A5F1F41F20}" destId="{481BF2C6-E500-49B8-8362-9FCF78526D87}" srcOrd="1" destOrd="0" presId="urn:microsoft.com/office/officeart/2005/8/layout/bProcess4"/>
    <dgm:cxn modelId="{55C01408-1E55-4EAD-95FE-5350B52336D1}" type="presParOf" srcId="{2F2F4242-D823-443F-AB8B-21B80E9D708F}" destId="{C223DF0F-BE34-43BB-8B71-493CA0A9D8C1}" srcOrd="25" destOrd="0" presId="urn:microsoft.com/office/officeart/2005/8/layout/bProcess4"/>
    <dgm:cxn modelId="{34D2AA64-C502-4475-8507-209F365BCD4A}" type="presParOf" srcId="{2F2F4242-D823-443F-AB8B-21B80E9D708F}" destId="{9426A915-1FD2-49FA-BEA9-8B1A7606E035}" srcOrd="26" destOrd="0" presId="urn:microsoft.com/office/officeart/2005/8/layout/bProcess4"/>
    <dgm:cxn modelId="{957B16D5-C2CF-4458-90BC-D418E93345E1}" type="presParOf" srcId="{9426A915-1FD2-49FA-BEA9-8B1A7606E035}" destId="{75DF6DA5-B917-4857-83E0-1EFA24B24B28}" srcOrd="0" destOrd="0" presId="urn:microsoft.com/office/officeart/2005/8/layout/bProcess4"/>
    <dgm:cxn modelId="{86C98C21-6C78-4CE5-A3D4-445427AD3804}" type="presParOf" srcId="{9426A915-1FD2-49FA-BEA9-8B1A7606E035}" destId="{CD61F959-474B-402C-B1FA-C87FC51A7C63}" srcOrd="1" destOrd="0" presId="urn:microsoft.com/office/officeart/2005/8/layout/bProcess4"/>
    <dgm:cxn modelId="{152F2F4B-8C45-4186-8A60-D7628A23852E}" type="presParOf" srcId="{2F2F4242-D823-443F-AB8B-21B80E9D708F}" destId="{401ABFFD-DB91-485F-8AA4-438FC0D0C505}" srcOrd="27" destOrd="0" presId="urn:microsoft.com/office/officeart/2005/8/layout/bProcess4"/>
    <dgm:cxn modelId="{A824517C-03A2-4AE4-B484-42CF725AB2B4}" type="presParOf" srcId="{2F2F4242-D823-443F-AB8B-21B80E9D708F}" destId="{A1691882-8D7E-49BA-B2BF-930C5161CF94}" srcOrd="28" destOrd="0" presId="urn:microsoft.com/office/officeart/2005/8/layout/bProcess4"/>
    <dgm:cxn modelId="{DD086E20-3ED7-473C-BC0C-0E55A7E3E6D2}" type="presParOf" srcId="{A1691882-8D7E-49BA-B2BF-930C5161CF94}" destId="{DC45A9F3-60A9-4F78-A776-2B61F2416C11}" srcOrd="0" destOrd="0" presId="urn:microsoft.com/office/officeart/2005/8/layout/bProcess4"/>
    <dgm:cxn modelId="{FC30B9E6-EBE3-4A19-8691-DF3D813CDB91}" type="presParOf" srcId="{A1691882-8D7E-49BA-B2BF-930C5161CF94}" destId="{8A7B1146-0BC5-4644-BADE-537DDF9E65AC}" srcOrd="1" destOrd="0" presId="urn:microsoft.com/office/officeart/2005/8/layout/bProcess4"/>
    <dgm:cxn modelId="{85260D0F-7BC9-473C-B506-BC177951AF2C}" type="presParOf" srcId="{2F2F4242-D823-443F-AB8B-21B80E9D708F}" destId="{7EFC3433-510D-4375-ACC9-607D5E517DCA}" srcOrd="29" destOrd="0" presId="urn:microsoft.com/office/officeart/2005/8/layout/bProcess4"/>
    <dgm:cxn modelId="{52A73726-58A9-4161-951A-51D90A7E1E85}" type="presParOf" srcId="{2F2F4242-D823-443F-AB8B-21B80E9D708F}" destId="{F97C82C7-0802-40D7-BCCB-7EB204E0D31E}" srcOrd="30" destOrd="0" presId="urn:microsoft.com/office/officeart/2005/8/layout/bProcess4"/>
    <dgm:cxn modelId="{ED385A6B-C49A-40FD-84D9-21DCE1F764AF}" type="presParOf" srcId="{F97C82C7-0802-40D7-BCCB-7EB204E0D31E}" destId="{D0B1B26C-9535-457C-8E99-E7EDD7F23293}" srcOrd="0" destOrd="0" presId="urn:microsoft.com/office/officeart/2005/8/layout/bProcess4"/>
    <dgm:cxn modelId="{FE6751D2-3C8F-4FE7-827A-29C01C00D96D}" type="presParOf" srcId="{F97C82C7-0802-40D7-BCCB-7EB204E0D31E}" destId="{3070A161-5BC5-4942-A852-C32D645259C0}" srcOrd="1" destOrd="0" presId="urn:microsoft.com/office/officeart/2005/8/layout/bProcess4"/>
    <dgm:cxn modelId="{96AB5EA6-4539-4522-927F-7385F03195FC}" type="presParOf" srcId="{2F2F4242-D823-443F-AB8B-21B80E9D708F}" destId="{A0531DB3-962F-4FC9-B3F7-28C4BDDEA09E}" srcOrd="31" destOrd="0" presId="urn:microsoft.com/office/officeart/2005/8/layout/bProcess4"/>
    <dgm:cxn modelId="{02DA7397-9D4E-411F-A01E-8E380927882E}" type="presParOf" srcId="{2F2F4242-D823-443F-AB8B-21B80E9D708F}" destId="{82A139DD-C812-4140-8702-6689F4DC22ED}" srcOrd="32" destOrd="0" presId="urn:microsoft.com/office/officeart/2005/8/layout/bProcess4"/>
    <dgm:cxn modelId="{5491AA44-6015-4A1F-9B41-F1ADFD4DF89E}" type="presParOf" srcId="{82A139DD-C812-4140-8702-6689F4DC22ED}" destId="{4DD8ED0D-95E4-4F27-9453-58AD78B5DB29}" srcOrd="0" destOrd="0" presId="urn:microsoft.com/office/officeart/2005/8/layout/bProcess4"/>
    <dgm:cxn modelId="{57D683D4-E491-4E81-B271-E07F7877F44D}" type="presParOf" srcId="{82A139DD-C812-4140-8702-6689F4DC22ED}" destId="{7BD8D343-D7D1-4B4D-B5C9-509313DE8408}" srcOrd="1" destOrd="0" presId="urn:microsoft.com/office/officeart/2005/8/layout/bProcess4"/>
    <dgm:cxn modelId="{C6F50307-FB88-441C-A0CC-252793A84BE8}" type="presParOf" srcId="{2F2F4242-D823-443F-AB8B-21B80E9D708F}" destId="{AC6AF8D1-C801-4C40-A4B1-65C96E4FC2AA}" srcOrd="33" destOrd="0" presId="urn:microsoft.com/office/officeart/2005/8/layout/bProcess4"/>
    <dgm:cxn modelId="{9DDC0E27-DCCB-4448-833A-4535BC8FAE9E}" type="presParOf" srcId="{2F2F4242-D823-443F-AB8B-21B80E9D708F}" destId="{B1CE09BD-FE66-4482-BB18-ECC3F1DD4451}" srcOrd="34" destOrd="0" presId="urn:microsoft.com/office/officeart/2005/8/layout/bProcess4"/>
    <dgm:cxn modelId="{865767DD-6F1A-476A-A52B-68AA87AB4F6F}" type="presParOf" srcId="{B1CE09BD-FE66-4482-BB18-ECC3F1DD4451}" destId="{C97457C8-B071-42AD-A2C7-AE8E97E7C320}" srcOrd="0" destOrd="0" presId="urn:microsoft.com/office/officeart/2005/8/layout/bProcess4"/>
    <dgm:cxn modelId="{8555293E-2FBD-4C12-8F09-DCBEEDBFCBBC}" type="presParOf" srcId="{B1CE09BD-FE66-4482-BB18-ECC3F1DD4451}" destId="{87E401A3-D68B-4460-82CD-FB8BF513B15A}" srcOrd="1" destOrd="0" presId="urn:microsoft.com/office/officeart/2005/8/layout/bProcess4"/>
    <dgm:cxn modelId="{FF067F2C-EB8A-4039-93F9-6E14C6C37455}" type="presParOf" srcId="{2F2F4242-D823-443F-AB8B-21B80E9D708F}" destId="{0AD63F96-FBA3-4EED-B37C-59E0365E4B47}" srcOrd="35" destOrd="0" presId="urn:microsoft.com/office/officeart/2005/8/layout/bProcess4"/>
    <dgm:cxn modelId="{BAC18D2A-1D17-47F2-973C-980448B80B93}" type="presParOf" srcId="{2F2F4242-D823-443F-AB8B-21B80E9D708F}" destId="{7AD37884-135E-4B8E-9D31-9BACAFB7A4F9}" srcOrd="36" destOrd="0" presId="urn:microsoft.com/office/officeart/2005/8/layout/bProcess4"/>
    <dgm:cxn modelId="{ECD6B8C6-8257-4FC3-919C-8D81BAB5B6A0}" type="presParOf" srcId="{7AD37884-135E-4B8E-9D31-9BACAFB7A4F9}" destId="{4EFBB76F-1F98-4515-AC1A-7BF8C5F98D23}" srcOrd="0" destOrd="0" presId="urn:microsoft.com/office/officeart/2005/8/layout/bProcess4"/>
    <dgm:cxn modelId="{AF9F08B9-327D-41A6-B2D2-A1AAB57CBCFC}" type="presParOf" srcId="{7AD37884-135E-4B8E-9D31-9BACAFB7A4F9}" destId="{6F53AC47-2F1F-478E-9C9F-7090F730A0BD}" srcOrd="1" destOrd="0" presId="urn:microsoft.com/office/officeart/2005/8/layout/bProcess4"/>
    <dgm:cxn modelId="{3845931B-AEB5-44FD-B3AA-2777C66A1AE9}" type="presParOf" srcId="{2F2F4242-D823-443F-AB8B-21B80E9D708F}" destId="{C1FD8A1F-8400-4D0A-8AA4-5F26340B2704}" srcOrd="37" destOrd="0" presId="urn:microsoft.com/office/officeart/2005/8/layout/bProcess4"/>
    <dgm:cxn modelId="{027BEA2F-9D2E-4467-831C-93BF34CAB0B1}" type="presParOf" srcId="{2F2F4242-D823-443F-AB8B-21B80E9D708F}" destId="{761CC8DD-4FD8-4DD5-B0BD-3CF657637217}" srcOrd="38" destOrd="0" presId="urn:microsoft.com/office/officeart/2005/8/layout/bProcess4"/>
    <dgm:cxn modelId="{2BC73510-6105-4FEF-8881-ED45179FA866}" type="presParOf" srcId="{761CC8DD-4FD8-4DD5-B0BD-3CF657637217}" destId="{CC3D0895-6D22-40CB-A9BF-86DA194FDA85}" srcOrd="0" destOrd="0" presId="urn:microsoft.com/office/officeart/2005/8/layout/bProcess4"/>
    <dgm:cxn modelId="{3DF66362-38BC-4C3A-A3BE-75F7FFC7BB9A}" type="presParOf" srcId="{761CC8DD-4FD8-4DD5-B0BD-3CF657637217}" destId="{C2F43426-3007-4F85-ACAF-75B122648EAB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8BAD625-E4B4-4AB1-9F15-884363432419}" type="doc">
      <dgm:prSet loTypeId="urn:microsoft.com/office/officeart/2005/8/layout/lProcess2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nl-BE"/>
        </a:p>
      </dgm:t>
    </dgm:pt>
    <dgm:pt modelId="{8A906A66-0D6A-47C1-BEF0-E13B297E5623}">
      <dgm:prSet custT="1"/>
      <dgm:spPr/>
      <dgm:t>
        <a:bodyPr/>
        <a:lstStyle/>
        <a:p>
          <a:r>
            <a:rPr lang="nl-BE" sz="3200" dirty="0"/>
            <a:t>1-41</a:t>
          </a:r>
        </a:p>
      </dgm:t>
    </dgm:pt>
    <dgm:pt modelId="{F2A4930B-8FDA-4DE4-8A04-07E3370975E0}" type="parTrans" cxnId="{5CEF7727-F3A4-49E3-A565-ABF05BB84FA4}">
      <dgm:prSet/>
      <dgm:spPr/>
      <dgm:t>
        <a:bodyPr/>
        <a:lstStyle/>
        <a:p>
          <a:endParaRPr lang="nl-BE"/>
        </a:p>
      </dgm:t>
    </dgm:pt>
    <dgm:pt modelId="{496C6042-0BE5-44E1-8442-0BCEB2B60380}" type="sibTrans" cxnId="{5CEF7727-F3A4-49E3-A565-ABF05BB84FA4}">
      <dgm:prSet/>
      <dgm:spPr/>
      <dgm:t>
        <a:bodyPr/>
        <a:lstStyle/>
        <a:p>
          <a:endParaRPr lang="nl-BE"/>
        </a:p>
      </dgm:t>
    </dgm:pt>
    <dgm:pt modelId="{B221C917-3DB4-455B-ACC2-70BC5946D9C2}">
      <dgm:prSet custT="1"/>
      <dgm:spPr/>
      <dgm:t>
        <a:bodyPr/>
        <a:lstStyle/>
        <a:p>
          <a:r>
            <a:rPr lang="nl-BE" sz="3200" dirty="0"/>
            <a:t>42-72</a:t>
          </a:r>
        </a:p>
      </dgm:t>
    </dgm:pt>
    <dgm:pt modelId="{DB055FB7-40D9-4EFB-A04B-4E3F6C1A95DF}" type="parTrans" cxnId="{37924E31-AF44-4A3D-BD5B-555FA8D21084}">
      <dgm:prSet/>
      <dgm:spPr/>
      <dgm:t>
        <a:bodyPr/>
        <a:lstStyle/>
        <a:p>
          <a:endParaRPr lang="nl-BE"/>
        </a:p>
      </dgm:t>
    </dgm:pt>
    <dgm:pt modelId="{CCE7154E-BEFE-49AC-946B-79E015E6C2DC}" type="sibTrans" cxnId="{37924E31-AF44-4A3D-BD5B-555FA8D21084}">
      <dgm:prSet/>
      <dgm:spPr/>
      <dgm:t>
        <a:bodyPr/>
        <a:lstStyle/>
        <a:p>
          <a:endParaRPr lang="nl-BE"/>
        </a:p>
      </dgm:t>
    </dgm:pt>
    <dgm:pt modelId="{FF2E4AD3-4070-4A91-B68B-A083EA2B183F}">
      <dgm:prSet custT="1"/>
      <dgm:spPr/>
      <dgm:t>
        <a:bodyPr/>
        <a:lstStyle/>
        <a:p>
          <a:r>
            <a:rPr lang="nl-BE" sz="3200" dirty="0"/>
            <a:t>73-89</a:t>
          </a:r>
        </a:p>
      </dgm:t>
    </dgm:pt>
    <dgm:pt modelId="{83C770B4-F621-4838-87A4-2E9508887811}" type="parTrans" cxnId="{AE05EA96-DFF6-4679-B129-BF0651531B38}">
      <dgm:prSet/>
      <dgm:spPr/>
      <dgm:t>
        <a:bodyPr/>
        <a:lstStyle/>
        <a:p>
          <a:endParaRPr lang="nl-BE"/>
        </a:p>
      </dgm:t>
    </dgm:pt>
    <dgm:pt modelId="{370990DC-3A18-4560-ADD0-445BE3F1477A}" type="sibTrans" cxnId="{AE05EA96-DFF6-4679-B129-BF0651531B38}">
      <dgm:prSet/>
      <dgm:spPr/>
      <dgm:t>
        <a:bodyPr/>
        <a:lstStyle/>
        <a:p>
          <a:endParaRPr lang="nl-BE"/>
        </a:p>
      </dgm:t>
    </dgm:pt>
    <dgm:pt modelId="{886F534B-9904-477D-9570-D03B739EECFE}">
      <dgm:prSet custT="1"/>
      <dgm:spPr/>
      <dgm:t>
        <a:bodyPr/>
        <a:lstStyle/>
        <a:p>
          <a:r>
            <a:rPr lang="nl-BE" sz="3200" dirty="0"/>
            <a:t>90-106</a:t>
          </a:r>
        </a:p>
      </dgm:t>
    </dgm:pt>
    <dgm:pt modelId="{7617C49B-39CF-4553-A5C9-C138CDCC78BB}" type="parTrans" cxnId="{572783C3-4AEA-4F55-A130-CB0BF5B9FC6D}">
      <dgm:prSet/>
      <dgm:spPr/>
      <dgm:t>
        <a:bodyPr/>
        <a:lstStyle/>
        <a:p>
          <a:endParaRPr lang="nl-BE"/>
        </a:p>
      </dgm:t>
    </dgm:pt>
    <dgm:pt modelId="{CE19C356-796A-4CE4-B6A9-33131AC196A2}" type="sibTrans" cxnId="{572783C3-4AEA-4F55-A130-CB0BF5B9FC6D}">
      <dgm:prSet/>
      <dgm:spPr/>
      <dgm:t>
        <a:bodyPr/>
        <a:lstStyle/>
        <a:p>
          <a:endParaRPr lang="nl-BE"/>
        </a:p>
      </dgm:t>
    </dgm:pt>
    <dgm:pt modelId="{1E883697-8B70-4C89-9920-BB9E8CAC7303}">
      <dgm:prSet custT="1"/>
      <dgm:spPr/>
      <dgm:t>
        <a:bodyPr/>
        <a:lstStyle/>
        <a:p>
          <a:r>
            <a:rPr lang="nl-BE" sz="3200" dirty="0"/>
            <a:t>107-150</a:t>
          </a:r>
        </a:p>
      </dgm:t>
    </dgm:pt>
    <dgm:pt modelId="{1239E778-34A6-46F1-A6B6-40C3DE8ADBA7}" type="parTrans" cxnId="{FAB5C4FA-6A78-4809-88F3-BF0098B326E0}">
      <dgm:prSet/>
      <dgm:spPr/>
      <dgm:t>
        <a:bodyPr/>
        <a:lstStyle/>
        <a:p>
          <a:endParaRPr lang="nl-BE"/>
        </a:p>
      </dgm:t>
    </dgm:pt>
    <dgm:pt modelId="{4FF7163A-FF91-4D32-81D9-98BE786D5E71}" type="sibTrans" cxnId="{FAB5C4FA-6A78-4809-88F3-BF0098B326E0}">
      <dgm:prSet/>
      <dgm:spPr/>
      <dgm:t>
        <a:bodyPr/>
        <a:lstStyle/>
        <a:p>
          <a:endParaRPr lang="nl-BE"/>
        </a:p>
      </dgm:t>
    </dgm:pt>
    <dgm:pt modelId="{D13CDB72-EBCA-441D-B835-1DCA5EEF6D2E}">
      <dgm:prSet custT="1"/>
      <dgm:spPr/>
      <dgm:t>
        <a:bodyPr/>
        <a:lstStyle/>
        <a:p>
          <a:r>
            <a:rPr lang="nl-BE" sz="2800" dirty="0"/>
            <a:t>Deel 1</a:t>
          </a:r>
        </a:p>
      </dgm:t>
    </dgm:pt>
    <dgm:pt modelId="{1D71B1C2-AD6D-4969-886F-0041468FCCA9}" type="parTrans" cxnId="{90865C86-5971-4B26-82FE-435F826EE4CE}">
      <dgm:prSet/>
      <dgm:spPr/>
      <dgm:t>
        <a:bodyPr/>
        <a:lstStyle/>
        <a:p>
          <a:endParaRPr lang="nl-BE"/>
        </a:p>
      </dgm:t>
    </dgm:pt>
    <dgm:pt modelId="{0F96AC6B-3010-4704-BBC8-D9F82D908479}" type="sibTrans" cxnId="{90865C86-5971-4B26-82FE-435F826EE4CE}">
      <dgm:prSet/>
      <dgm:spPr/>
      <dgm:t>
        <a:bodyPr/>
        <a:lstStyle/>
        <a:p>
          <a:endParaRPr lang="nl-BE"/>
        </a:p>
      </dgm:t>
    </dgm:pt>
    <dgm:pt modelId="{8298F2B3-495C-4804-84B2-C0AFCC538D7A}">
      <dgm:prSet custT="1"/>
      <dgm:spPr/>
      <dgm:t>
        <a:bodyPr/>
        <a:lstStyle/>
        <a:p>
          <a:r>
            <a:rPr lang="nl-BE" sz="2800" dirty="0"/>
            <a:t>Deel 2</a:t>
          </a:r>
        </a:p>
      </dgm:t>
    </dgm:pt>
    <dgm:pt modelId="{30666FF2-3AE9-4E08-9997-4ACB3966E6FA}" type="parTrans" cxnId="{756ECEE0-6F96-4860-9352-EA6E6127AACB}">
      <dgm:prSet/>
      <dgm:spPr/>
      <dgm:t>
        <a:bodyPr/>
        <a:lstStyle/>
        <a:p>
          <a:endParaRPr lang="nl-BE"/>
        </a:p>
      </dgm:t>
    </dgm:pt>
    <dgm:pt modelId="{CFA5904A-32AF-45E7-9E7B-FD765A01E23D}" type="sibTrans" cxnId="{756ECEE0-6F96-4860-9352-EA6E6127AACB}">
      <dgm:prSet/>
      <dgm:spPr/>
      <dgm:t>
        <a:bodyPr/>
        <a:lstStyle/>
        <a:p>
          <a:endParaRPr lang="nl-BE"/>
        </a:p>
      </dgm:t>
    </dgm:pt>
    <dgm:pt modelId="{8F6F0F1B-1389-42A5-B94D-0449F5A1BC67}">
      <dgm:prSet custT="1"/>
      <dgm:spPr/>
      <dgm:t>
        <a:bodyPr/>
        <a:lstStyle/>
        <a:p>
          <a:r>
            <a:rPr lang="nl-BE" sz="2800" dirty="0"/>
            <a:t>Deel 3</a:t>
          </a:r>
        </a:p>
      </dgm:t>
    </dgm:pt>
    <dgm:pt modelId="{FA01F25D-430E-4697-BFFE-44F71419F882}" type="parTrans" cxnId="{5F1B9058-1BF7-451D-9B6B-F6C3D0FD5AC8}">
      <dgm:prSet/>
      <dgm:spPr/>
      <dgm:t>
        <a:bodyPr/>
        <a:lstStyle/>
        <a:p>
          <a:endParaRPr lang="nl-BE"/>
        </a:p>
      </dgm:t>
    </dgm:pt>
    <dgm:pt modelId="{4891AC11-38BA-4672-8C2A-144C55508C1D}" type="sibTrans" cxnId="{5F1B9058-1BF7-451D-9B6B-F6C3D0FD5AC8}">
      <dgm:prSet/>
      <dgm:spPr/>
      <dgm:t>
        <a:bodyPr/>
        <a:lstStyle/>
        <a:p>
          <a:endParaRPr lang="nl-BE"/>
        </a:p>
      </dgm:t>
    </dgm:pt>
    <dgm:pt modelId="{D9AB033B-5F7A-4328-9F77-F268C58DB4B7}">
      <dgm:prSet custT="1"/>
      <dgm:spPr/>
      <dgm:t>
        <a:bodyPr/>
        <a:lstStyle/>
        <a:p>
          <a:r>
            <a:rPr lang="nl-BE" sz="2800" dirty="0"/>
            <a:t>Deel 4</a:t>
          </a:r>
        </a:p>
      </dgm:t>
    </dgm:pt>
    <dgm:pt modelId="{A558FC2C-5E2C-4822-B259-2951B1FCAE52}" type="parTrans" cxnId="{D9580444-05BC-4589-B6EB-FDCB8EED01C2}">
      <dgm:prSet/>
      <dgm:spPr/>
      <dgm:t>
        <a:bodyPr/>
        <a:lstStyle/>
        <a:p>
          <a:endParaRPr lang="nl-BE"/>
        </a:p>
      </dgm:t>
    </dgm:pt>
    <dgm:pt modelId="{27ED47C6-68F2-4171-9813-D33D04F8EFB0}" type="sibTrans" cxnId="{D9580444-05BC-4589-B6EB-FDCB8EED01C2}">
      <dgm:prSet/>
      <dgm:spPr/>
      <dgm:t>
        <a:bodyPr/>
        <a:lstStyle/>
        <a:p>
          <a:endParaRPr lang="nl-BE"/>
        </a:p>
      </dgm:t>
    </dgm:pt>
    <dgm:pt modelId="{64C65D1E-F6DB-4403-9CFF-B0F5A2EDC9E9}">
      <dgm:prSet custT="1"/>
      <dgm:spPr/>
      <dgm:t>
        <a:bodyPr/>
        <a:lstStyle/>
        <a:p>
          <a:r>
            <a:rPr lang="nl-BE" sz="2800" dirty="0"/>
            <a:t>Deel 5</a:t>
          </a:r>
        </a:p>
      </dgm:t>
    </dgm:pt>
    <dgm:pt modelId="{33B04790-084A-4E86-BA4C-681B8184F8DB}" type="parTrans" cxnId="{7087B483-390E-4AEF-B385-1116BD50F325}">
      <dgm:prSet/>
      <dgm:spPr/>
      <dgm:t>
        <a:bodyPr/>
        <a:lstStyle/>
        <a:p>
          <a:endParaRPr lang="nl-BE"/>
        </a:p>
      </dgm:t>
    </dgm:pt>
    <dgm:pt modelId="{CE069D93-F9A9-4AC6-9EF6-3DF9B5026CCD}" type="sibTrans" cxnId="{7087B483-390E-4AEF-B385-1116BD50F325}">
      <dgm:prSet/>
      <dgm:spPr/>
      <dgm:t>
        <a:bodyPr/>
        <a:lstStyle/>
        <a:p>
          <a:endParaRPr lang="nl-BE"/>
        </a:p>
      </dgm:t>
    </dgm:pt>
    <dgm:pt modelId="{108DBB30-9AA4-44C5-9A90-36A0A2D3852D}" type="pres">
      <dgm:prSet presAssocID="{A8BAD625-E4B4-4AB1-9F15-884363432419}" presName="theList" presStyleCnt="0">
        <dgm:presLayoutVars>
          <dgm:dir/>
          <dgm:animLvl val="lvl"/>
          <dgm:resizeHandles val="exact"/>
        </dgm:presLayoutVars>
      </dgm:prSet>
      <dgm:spPr/>
    </dgm:pt>
    <dgm:pt modelId="{F6F956A5-D768-4E85-AD9E-D41381604A96}" type="pres">
      <dgm:prSet presAssocID="{8A906A66-0D6A-47C1-BEF0-E13B297E5623}" presName="compNode" presStyleCnt="0"/>
      <dgm:spPr/>
    </dgm:pt>
    <dgm:pt modelId="{28C3E79A-B699-4323-8E0B-122BB315A5F1}" type="pres">
      <dgm:prSet presAssocID="{8A906A66-0D6A-47C1-BEF0-E13B297E5623}" presName="aNode" presStyleLbl="bgShp" presStyleIdx="0" presStyleCnt="5"/>
      <dgm:spPr/>
    </dgm:pt>
    <dgm:pt modelId="{9826491B-F1C8-4FCA-BBC1-D814E43B71AB}" type="pres">
      <dgm:prSet presAssocID="{8A906A66-0D6A-47C1-BEF0-E13B297E5623}" presName="textNode" presStyleLbl="bgShp" presStyleIdx="0" presStyleCnt="5"/>
      <dgm:spPr/>
    </dgm:pt>
    <dgm:pt modelId="{BD24EAE0-6081-46F9-8E48-E56F235730AD}" type="pres">
      <dgm:prSet presAssocID="{8A906A66-0D6A-47C1-BEF0-E13B297E5623}" presName="compChildNode" presStyleCnt="0"/>
      <dgm:spPr/>
    </dgm:pt>
    <dgm:pt modelId="{A1D24F00-1202-4AB9-8417-E6F4784A2599}" type="pres">
      <dgm:prSet presAssocID="{8A906A66-0D6A-47C1-BEF0-E13B297E5623}" presName="theInnerList" presStyleCnt="0"/>
      <dgm:spPr/>
    </dgm:pt>
    <dgm:pt modelId="{0C7C1490-2CD3-4AFF-A6F4-9D48A3113D86}" type="pres">
      <dgm:prSet presAssocID="{D13CDB72-EBCA-441D-B835-1DCA5EEF6D2E}" presName="childNode" presStyleLbl="node1" presStyleIdx="0" presStyleCnt="5">
        <dgm:presLayoutVars>
          <dgm:bulletEnabled val="1"/>
        </dgm:presLayoutVars>
      </dgm:prSet>
      <dgm:spPr/>
    </dgm:pt>
    <dgm:pt modelId="{E56AECC8-2733-48BC-8E45-6FA8596B188F}" type="pres">
      <dgm:prSet presAssocID="{8A906A66-0D6A-47C1-BEF0-E13B297E5623}" presName="aSpace" presStyleCnt="0"/>
      <dgm:spPr/>
    </dgm:pt>
    <dgm:pt modelId="{0F6620C7-AC32-4FB5-A8B0-CAB8A499FE7E}" type="pres">
      <dgm:prSet presAssocID="{B221C917-3DB4-455B-ACC2-70BC5946D9C2}" presName="compNode" presStyleCnt="0"/>
      <dgm:spPr/>
    </dgm:pt>
    <dgm:pt modelId="{055A4118-F672-4E51-9F25-94A62C736D95}" type="pres">
      <dgm:prSet presAssocID="{B221C917-3DB4-455B-ACC2-70BC5946D9C2}" presName="aNode" presStyleLbl="bgShp" presStyleIdx="1" presStyleCnt="5"/>
      <dgm:spPr/>
    </dgm:pt>
    <dgm:pt modelId="{207A17D2-14D0-49C6-A808-FE2131A9CE4A}" type="pres">
      <dgm:prSet presAssocID="{B221C917-3DB4-455B-ACC2-70BC5946D9C2}" presName="textNode" presStyleLbl="bgShp" presStyleIdx="1" presStyleCnt="5"/>
      <dgm:spPr/>
    </dgm:pt>
    <dgm:pt modelId="{E4C5EC9F-3D96-42F7-9AED-45D0ADC3AA6C}" type="pres">
      <dgm:prSet presAssocID="{B221C917-3DB4-455B-ACC2-70BC5946D9C2}" presName="compChildNode" presStyleCnt="0"/>
      <dgm:spPr/>
    </dgm:pt>
    <dgm:pt modelId="{33752FCA-7849-4562-AADE-148B3B00B8A1}" type="pres">
      <dgm:prSet presAssocID="{B221C917-3DB4-455B-ACC2-70BC5946D9C2}" presName="theInnerList" presStyleCnt="0"/>
      <dgm:spPr/>
    </dgm:pt>
    <dgm:pt modelId="{1DBE6F99-78B0-4939-B543-06F87D3D27DB}" type="pres">
      <dgm:prSet presAssocID="{8298F2B3-495C-4804-84B2-C0AFCC538D7A}" presName="childNode" presStyleLbl="node1" presStyleIdx="1" presStyleCnt="5">
        <dgm:presLayoutVars>
          <dgm:bulletEnabled val="1"/>
        </dgm:presLayoutVars>
      </dgm:prSet>
      <dgm:spPr/>
    </dgm:pt>
    <dgm:pt modelId="{F9FA9BEF-C03B-402B-8393-2F51BFBEF011}" type="pres">
      <dgm:prSet presAssocID="{B221C917-3DB4-455B-ACC2-70BC5946D9C2}" presName="aSpace" presStyleCnt="0"/>
      <dgm:spPr/>
    </dgm:pt>
    <dgm:pt modelId="{263178CB-FD0C-48B5-BF9A-A2654BC78349}" type="pres">
      <dgm:prSet presAssocID="{FF2E4AD3-4070-4A91-B68B-A083EA2B183F}" presName="compNode" presStyleCnt="0"/>
      <dgm:spPr/>
    </dgm:pt>
    <dgm:pt modelId="{69EB0117-2165-4583-97EF-FF8693AE974E}" type="pres">
      <dgm:prSet presAssocID="{FF2E4AD3-4070-4A91-B68B-A083EA2B183F}" presName="aNode" presStyleLbl="bgShp" presStyleIdx="2" presStyleCnt="5"/>
      <dgm:spPr/>
    </dgm:pt>
    <dgm:pt modelId="{99C2647C-E8A4-4727-A1AE-FD80C67F5FEA}" type="pres">
      <dgm:prSet presAssocID="{FF2E4AD3-4070-4A91-B68B-A083EA2B183F}" presName="textNode" presStyleLbl="bgShp" presStyleIdx="2" presStyleCnt="5"/>
      <dgm:spPr/>
    </dgm:pt>
    <dgm:pt modelId="{FAC444DA-5BEC-496E-9BAB-E047FC8F0047}" type="pres">
      <dgm:prSet presAssocID="{FF2E4AD3-4070-4A91-B68B-A083EA2B183F}" presName="compChildNode" presStyleCnt="0"/>
      <dgm:spPr/>
    </dgm:pt>
    <dgm:pt modelId="{FAD354D4-9E62-418F-89DE-D3B84D92B8A5}" type="pres">
      <dgm:prSet presAssocID="{FF2E4AD3-4070-4A91-B68B-A083EA2B183F}" presName="theInnerList" presStyleCnt="0"/>
      <dgm:spPr/>
    </dgm:pt>
    <dgm:pt modelId="{7521CAAF-CD30-4AE8-83AE-D5607DAA5CCB}" type="pres">
      <dgm:prSet presAssocID="{8F6F0F1B-1389-42A5-B94D-0449F5A1BC67}" presName="childNode" presStyleLbl="node1" presStyleIdx="2" presStyleCnt="5">
        <dgm:presLayoutVars>
          <dgm:bulletEnabled val="1"/>
        </dgm:presLayoutVars>
      </dgm:prSet>
      <dgm:spPr/>
    </dgm:pt>
    <dgm:pt modelId="{18579348-7C00-4BE3-BF28-0C7F8D286A1E}" type="pres">
      <dgm:prSet presAssocID="{FF2E4AD3-4070-4A91-B68B-A083EA2B183F}" presName="aSpace" presStyleCnt="0"/>
      <dgm:spPr/>
    </dgm:pt>
    <dgm:pt modelId="{ED617168-B6F2-49A1-8541-AB7A94CB272C}" type="pres">
      <dgm:prSet presAssocID="{886F534B-9904-477D-9570-D03B739EECFE}" presName="compNode" presStyleCnt="0"/>
      <dgm:spPr/>
    </dgm:pt>
    <dgm:pt modelId="{4A4FCDA6-9D89-46AF-A6FE-4B2AB91CB52B}" type="pres">
      <dgm:prSet presAssocID="{886F534B-9904-477D-9570-D03B739EECFE}" presName="aNode" presStyleLbl="bgShp" presStyleIdx="3" presStyleCnt="5"/>
      <dgm:spPr/>
    </dgm:pt>
    <dgm:pt modelId="{59B1E8B9-08AD-4569-8B79-C5266205DD49}" type="pres">
      <dgm:prSet presAssocID="{886F534B-9904-477D-9570-D03B739EECFE}" presName="textNode" presStyleLbl="bgShp" presStyleIdx="3" presStyleCnt="5"/>
      <dgm:spPr/>
    </dgm:pt>
    <dgm:pt modelId="{40D875D5-6C8C-4D68-8740-48DD1EF9334A}" type="pres">
      <dgm:prSet presAssocID="{886F534B-9904-477D-9570-D03B739EECFE}" presName="compChildNode" presStyleCnt="0"/>
      <dgm:spPr/>
    </dgm:pt>
    <dgm:pt modelId="{07263154-4BBC-40F7-910D-D5093D1F14D3}" type="pres">
      <dgm:prSet presAssocID="{886F534B-9904-477D-9570-D03B739EECFE}" presName="theInnerList" presStyleCnt="0"/>
      <dgm:spPr/>
    </dgm:pt>
    <dgm:pt modelId="{32A95852-4DB2-43A1-B5B9-F97EF51841F6}" type="pres">
      <dgm:prSet presAssocID="{D9AB033B-5F7A-4328-9F77-F268C58DB4B7}" presName="childNode" presStyleLbl="node1" presStyleIdx="3" presStyleCnt="5">
        <dgm:presLayoutVars>
          <dgm:bulletEnabled val="1"/>
        </dgm:presLayoutVars>
      </dgm:prSet>
      <dgm:spPr/>
    </dgm:pt>
    <dgm:pt modelId="{12273080-2271-4487-82E6-325E8D30D514}" type="pres">
      <dgm:prSet presAssocID="{886F534B-9904-477D-9570-D03B739EECFE}" presName="aSpace" presStyleCnt="0"/>
      <dgm:spPr/>
    </dgm:pt>
    <dgm:pt modelId="{F01CD024-0083-459F-AA1B-84E82D67CB50}" type="pres">
      <dgm:prSet presAssocID="{1E883697-8B70-4C89-9920-BB9E8CAC7303}" presName="compNode" presStyleCnt="0"/>
      <dgm:spPr/>
    </dgm:pt>
    <dgm:pt modelId="{B19B2548-55D4-4144-A112-17BD3704D688}" type="pres">
      <dgm:prSet presAssocID="{1E883697-8B70-4C89-9920-BB9E8CAC7303}" presName="aNode" presStyleLbl="bgShp" presStyleIdx="4" presStyleCnt="5"/>
      <dgm:spPr/>
    </dgm:pt>
    <dgm:pt modelId="{2AEB9B2F-3233-4CFC-9947-33223176D6D2}" type="pres">
      <dgm:prSet presAssocID="{1E883697-8B70-4C89-9920-BB9E8CAC7303}" presName="textNode" presStyleLbl="bgShp" presStyleIdx="4" presStyleCnt="5"/>
      <dgm:spPr/>
    </dgm:pt>
    <dgm:pt modelId="{BA19EF61-0E3F-41F1-9A66-2B2065F44DD5}" type="pres">
      <dgm:prSet presAssocID="{1E883697-8B70-4C89-9920-BB9E8CAC7303}" presName="compChildNode" presStyleCnt="0"/>
      <dgm:spPr/>
    </dgm:pt>
    <dgm:pt modelId="{9116F993-B514-424B-AE20-971AC9D4DC28}" type="pres">
      <dgm:prSet presAssocID="{1E883697-8B70-4C89-9920-BB9E8CAC7303}" presName="theInnerList" presStyleCnt="0"/>
      <dgm:spPr/>
    </dgm:pt>
    <dgm:pt modelId="{5796B6C3-6A90-4562-9121-CD983C5ABE3E}" type="pres">
      <dgm:prSet presAssocID="{64C65D1E-F6DB-4403-9CFF-B0F5A2EDC9E9}" presName="childNode" presStyleLbl="node1" presStyleIdx="4" presStyleCnt="5">
        <dgm:presLayoutVars>
          <dgm:bulletEnabled val="1"/>
        </dgm:presLayoutVars>
      </dgm:prSet>
      <dgm:spPr/>
    </dgm:pt>
  </dgm:ptLst>
  <dgm:cxnLst>
    <dgm:cxn modelId="{5CEF7727-F3A4-49E3-A565-ABF05BB84FA4}" srcId="{A8BAD625-E4B4-4AB1-9F15-884363432419}" destId="{8A906A66-0D6A-47C1-BEF0-E13B297E5623}" srcOrd="0" destOrd="0" parTransId="{F2A4930B-8FDA-4DE4-8A04-07E3370975E0}" sibTransId="{496C6042-0BE5-44E1-8442-0BCEB2B60380}"/>
    <dgm:cxn modelId="{37924E31-AF44-4A3D-BD5B-555FA8D21084}" srcId="{A8BAD625-E4B4-4AB1-9F15-884363432419}" destId="{B221C917-3DB4-455B-ACC2-70BC5946D9C2}" srcOrd="1" destOrd="0" parTransId="{DB055FB7-40D9-4EFB-A04B-4E3F6C1A95DF}" sibTransId="{CCE7154E-BEFE-49AC-946B-79E015E6C2DC}"/>
    <dgm:cxn modelId="{FD3F7E60-2529-42FE-87CF-4CC723CC21AD}" type="presOf" srcId="{886F534B-9904-477D-9570-D03B739EECFE}" destId="{4A4FCDA6-9D89-46AF-A6FE-4B2AB91CB52B}" srcOrd="0" destOrd="0" presId="urn:microsoft.com/office/officeart/2005/8/layout/lProcess2"/>
    <dgm:cxn modelId="{D9580444-05BC-4589-B6EB-FDCB8EED01C2}" srcId="{886F534B-9904-477D-9570-D03B739EECFE}" destId="{D9AB033B-5F7A-4328-9F77-F268C58DB4B7}" srcOrd="0" destOrd="0" parTransId="{A558FC2C-5E2C-4822-B259-2951B1FCAE52}" sibTransId="{27ED47C6-68F2-4171-9813-D33D04F8EFB0}"/>
    <dgm:cxn modelId="{DBC7196A-354A-45A9-B177-9A1A2A960E78}" type="presOf" srcId="{FF2E4AD3-4070-4A91-B68B-A083EA2B183F}" destId="{99C2647C-E8A4-4727-A1AE-FD80C67F5FEA}" srcOrd="1" destOrd="0" presId="urn:microsoft.com/office/officeart/2005/8/layout/lProcess2"/>
    <dgm:cxn modelId="{656FD96F-A6CE-435C-B0A7-E625F796857A}" type="presOf" srcId="{1E883697-8B70-4C89-9920-BB9E8CAC7303}" destId="{2AEB9B2F-3233-4CFC-9947-33223176D6D2}" srcOrd="1" destOrd="0" presId="urn:microsoft.com/office/officeart/2005/8/layout/lProcess2"/>
    <dgm:cxn modelId="{5F1B9058-1BF7-451D-9B6B-F6C3D0FD5AC8}" srcId="{FF2E4AD3-4070-4A91-B68B-A083EA2B183F}" destId="{8F6F0F1B-1389-42A5-B94D-0449F5A1BC67}" srcOrd="0" destOrd="0" parTransId="{FA01F25D-430E-4697-BFFE-44F71419F882}" sibTransId="{4891AC11-38BA-4672-8C2A-144C55508C1D}"/>
    <dgm:cxn modelId="{99E8E381-C222-41C4-A6D9-C29635D8FD7E}" type="presOf" srcId="{8A906A66-0D6A-47C1-BEF0-E13B297E5623}" destId="{28C3E79A-B699-4323-8E0B-122BB315A5F1}" srcOrd="0" destOrd="0" presId="urn:microsoft.com/office/officeart/2005/8/layout/lProcess2"/>
    <dgm:cxn modelId="{7087B483-390E-4AEF-B385-1116BD50F325}" srcId="{1E883697-8B70-4C89-9920-BB9E8CAC7303}" destId="{64C65D1E-F6DB-4403-9CFF-B0F5A2EDC9E9}" srcOrd="0" destOrd="0" parTransId="{33B04790-084A-4E86-BA4C-681B8184F8DB}" sibTransId="{CE069D93-F9A9-4AC6-9EF6-3DF9B5026CCD}"/>
    <dgm:cxn modelId="{8C50C683-86A0-40EC-A3E7-FFD05BDF97F2}" type="presOf" srcId="{B221C917-3DB4-455B-ACC2-70BC5946D9C2}" destId="{207A17D2-14D0-49C6-A808-FE2131A9CE4A}" srcOrd="1" destOrd="0" presId="urn:microsoft.com/office/officeart/2005/8/layout/lProcess2"/>
    <dgm:cxn modelId="{279A2F86-5809-43F6-BD31-F2E633E35B8E}" type="presOf" srcId="{A8BAD625-E4B4-4AB1-9F15-884363432419}" destId="{108DBB30-9AA4-44C5-9A90-36A0A2D3852D}" srcOrd="0" destOrd="0" presId="urn:microsoft.com/office/officeart/2005/8/layout/lProcess2"/>
    <dgm:cxn modelId="{90865C86-5971-4B26-82FE-435F826EE4CE}" srcId="{8A906A66-0D6A-47C1-BEF0-E13B297E5623}" destId="{D13CDB72-EBCA-441D-B835-1DCA5EEF6D2E}" srcOrd="0" destOrd="0" parTransId="{1D71B1C2-AD6D-4969-886F-0041468FCCA9}" sibTransId="{0F96AC6B-3010-4704-BBC8-D9F82D908479}"/>
    <dgm:cxn modelId="{1858AB88-37D5-44CB-914D-E2E432F6FAF1}" type="presOf" srcId="{B221C917-3DB4-455B-ACC2-70BC5946D9C2}" destId="{055A4118-F672-4E51-9F25-94A62C736D95}" srcOrd="0" destOrd="0" presId="urn:microsoft.com/office/officeart/2005/8/layout/lProcess2"/>
    <dgm:cxn modelId="{AE05EA96-DFF6-4679-B129-BF0651531B38}" srcId="{A8BAD625-E4B4-4AB1-9F15-884363432419}" destId="{FF2E4AD3-4070-4A91-B68B-A083EA2B183F}" srcOrd="2" destOrd="0" parTransId="{83C770B4-F621-4838-87A4-2E9508887811}" sibTransId="{370990DC-3A18-4560-ADD0-445BE3F1477A}"/>
    <dgm:cxn modelId="{A5D0B19A-C7E0-4F75-ACC6-1A1CBA570143}" type="presOf" srcId="{8F6F0F1B-1389-42A5-B94D-0449F5A1BC67}" destId="{7521CAAF-CD30-4AE8-83AE-D5607DAA5CCB}" srcOrd="0" destOrd="0" presId="urn:microsoft.com/office/officeart/2005/8/layout/lProcess2"/>
    <dgm:cxn modelId="{2661AFA3-C8BF-4C11-B06B-9B4323CDE01E}" type="presOf" srcId="{D9AB033B-5F7A-4328-9F77-F268C58DB4B7}" destId="{32A95852-4DB2-43A1-B5B9-F97EF51841F6}" srcOrd="0" destOrd="0" presId="urn:microsoft.com/office/officeart/2005/8/layout/lProcess2"/>
    <dgm:cxn modelId="{E5A2F6B8-07BF-42EC-B776-B6283E31C095}" type="presOf" srcId="{1E883697-8B70-4C89-9920-BB9E8CAC7303}" destId="{B19B2548-55D4-4144-A112-17BD3704D688}" srcOrd="0" destOrd="0" presId="urn:microsoft.com/office/officeart/2005/8/layout/lProcess2"/>
    <dgm:cxn modelId="{3DDF0BBE-9792-4D7A-97E8-51E2EA794A08}" type="presOf" srcId="{FF2E4AD3-4070-4A91-B68B-A083EA2B183F}" destId="{69EB0117-2165-4583-97EF-FF8693AE974E}" srcOrd="0" destOrd="0" presId="urn:microsoft.com/office/officeart/2005/8/layout/lProcess2"/>
    <dgm:cxn modelId="{572783C3-4AEA-4F55-A130-CB0BF5B9FC6D}" srcId="{A8BAD625-E4B4-4AB1-9F15-884363432419}" destId="{886F534B-9904-477D-9570-D03B739EECFE}" srcOrd="3" destOrd="0" parTransId="{7617C49B-39CF-4553-A5C9-C138CDCC78BB}" sibTransId="{CE19C356-796A-4CE4-B6A9-33131AC196A2}"/>
    <dgm:cxn modelId="{BBA79CD0-4A4E-4FB6-B337-78E5E4A4DA38}" type="presOf" srcId="{D13CDB72-EBCA-441D-B835-1DCA5EEF6D2E}" destId="{0C7C1490-2CD3-4AFF-A6F4-9D48A3113D86}" srcOrd="0" destOrd="0" presId="urn:microsoft.com/office/officeart/2005/8/layout/lProcess2"/>
    <dgm:cxn modelId="{756ECEE0-6F96-4860-9352-EA6E6127AACB}" srcId="{B221C917-3DB4-455B-ACC2-70BC5946D9C2}" destId="{8298F2B3-495C-4804-84B2-C0AFCC538D7A}" srcOrd="0" destOrd="0" parTransId="{30666FF2-3AE9-4E08-9997-4ACB3966E6FA}" sibTransId="{CFA5904A-32AF-45E7-9E7B-FD765A01E23D}"/>
    <dgm:cxn modelId="{D371B6E4-C869-444E-8A12-8DA21797A84A}" type="presOf" srcId="{8A906A66-0D6A-47C1-BEF0-E13B297E5623}" destId="{9826491B-F1C8-4FCA-BBC1-D814E43B71AB}" srcOrd="1" destOrd="0" presId="urn:microsoft.com/office/officeart/2005/8/layout/lProcess2"/>
    <dgm:cxn modelId="{C0B524E5-0CE5-43FD-9FC8-9F878EC73166}" type="presOf" srcId="{886F534B-9904-477D-9570-D03B739EECFE}" destId="{59B1E8B9-08AD-4569-8B79-C5266205DD49}" srcOrd="1" destOrd="0" presId="urn:microsoft.com/office/officeart/2005/8/layout/lProcess2"/>
    <dgm:cxn modelId="{17D9ABED-BCA1-41EB-8CF4-2E89ADC4617D}" type="presOf" srcId="{64C65D1E-F6DB-4403-9CFF-B0F5A2EDC9E9}" destId="{5796B6C3-6A90-4562-9121-CD983C5ABE3E}" srcOrd="0" destOrd="0" presId="urn:microsoft.com/office/officeart/2005/8/layout/lProcess2"/>
    <dgm:cxn modelId="{6278EBF5-6BEC-495B-A9B6-95A233EBC1DD}" type="presOf" srcId="{8298F2B3-495C-4804-84B2-C0AFCC538D7A}" destId="{1DBE6F99-78B0-4939-B543-06F87D3D27DB}" srcOrd="0" destOrd="0" presId="urn:microsoft.com/office/officeart/2005/8/layout/lProcess2"/>
    <dgm:cxn modelId="{FAB5C4FA-6A78-4809-88F3-BF0098B326E0}" srcId="{A8BAD625-E4B4-4AB1-9F15-884363432419}" destId="{1E883697-8B70-4C89-9920-BB9E8CAC7303}" srcOrd="4" destOrd="0" parTransId="{1239E778-34A6-46F1-A6B6-40C3DE8ADBA7}" sibTransId="{4FF7163A-FF91-4D32-81D9-98BE786D5E71}"/>
    <dgm:cxn modelId="{786FFEE9-4AF5-437E-88F6-58EFD3B0105B}" type="presParOf" srcId="{108DBB30-9AA4-44C5-9A90-36A0A2D3852D}" destId="{F6F956A5-D768-4E85-AD9E-D41381604A96}" srcOrd="0" destOrd="0" presId="urn:microsoft.com/office/officeart/2005/8/layout/lProcess2"/>
    <dgm:cxn modelId="{74CD87CE-931A-4B49-9DA2-B692D961DFB9}" type="presParOf" srcId="{F6F956A5-D768-4E85-AD9E-D41381604A96}" destId="{28C3E79A-B699-4323-8E0B-122BB315A5F1}" srcOrd="0" destOrd="0" presId="urn:microsoft.com/office/officeart/2005/8/layout/lProcess2"/>
    <dgm:cxn modelId="{C90E6189-B3A0-4C26-A135-2EE6C1F58CA3}" type="presParOf" srcId="{F6F956A5-D768-4E85-AD9E-D41381604A96}" destId="{9826491B-F1C8-4FCA-BBC1-D814E43B71AB}" srcOrd="1" destOrd="0" presId="urn:microsoft.com/office/officeart/2005/8/layout/lProcess2"/>
    <dgm:cxn modelId="{E14AE9ED-3D65-40BC-9E3E-D90CD27AF957}" type="presParOf" srcId="{F6F956A5-D768-4E85-AD9E-D41381604A96}" destId="{BD24EAE0-6081-46F9-8E48-E56F235730AD}" srcOrd="2" destOrd="0" presId="urn:microsoft.com/office/officeart/2005/8/layout/lProcess2"/>
    <dgm:cxn modelId="{C9567B93-DBEB-40D3-905D-4E1607A83BC2}" type="presParOf" srcId="{BD24EAE0-6081-46F9-8E48-E56F235730AD}" destId="{A1D24F00-1202-4AB9-8417-E6F4784A2599}" srcOrd="0" destOrd="0" presId="urn:microsoft.com/office/officeart/2005/8/layout/lProcess2"/>
    <dgm:cxn modelId="{8026175C-50D9-483A-A8F8-8EE8E4D6A6BD}" type="presParOf" srcId="{A1D24F00-1202-4AB9-8417-E6F4784A2599}" destId="{0C7C1490-2CD3-4AFF-A6F4-9D48A3113D86}" srcOrd="0" destOrd="0" presId="urn:microsoft.com/office/officeart/2005/8/layout/lProcess2"/>
    <dgm:cxn modelId="{82AE1495-23D8-48E9-97BA-01284DCBE8BA}" type="presParOf" srcId="{108DBB30-9AA4-44C5-9A90-36A0A2D3852D}" destId="{E56AECC8-2733-48BC-8E45-6FA8596B188F}" srcOrd="1" destOrd="0" presId="urn:microsoft.com/office/officeart/2005/8/layout/lProcess2"/>
    <dgm:cxn modelId="{6C6FFE06-F26D-45B2-97CE-4F819A87389C}" type="presParOf" srcId="{108DBB30-9AA4-44C5-9A90-36A0A2D3852D}" destId="{0F6620C7-AC32-4FB5-A8B0-CAB8A499FE7E}" srcOrd="2" destOrd="0" presId="urn:microsoft.com/office/officeart/2005/8/layout/lProcess2"/>
    <dgm:cxn modelId="{7EED5316-719F-4E1A-BF27-5C56E7314D1A}" type="presParOf" srcId="{0F6620C7-AC32-4FB5-A8B0-CAB8A499FE7E}" destId="{055A4118-F672-4E51-9F25-94A62C736D95}" srcOrd="0" destOrd="0" presId="urn:microsoft.com/office/officeart/2005/8/layout/lProcess2"/>
    <dgm:cxn modelId="{ECE1671A-943C-4BDC-9209-677A86571C6E}" type="presParOf" srcId="{0F6620C7-AC32-4FB5-A8B0-CAB8A499FE7E}" destId="{207A17D2-14D0-49C6-A808-FE2131A9CE4A}" srcOrd="1" destOrd="0" presId="urn:microsoft.com/office/officeart/2005/8/layout/lProcess2"/>
    <dgm:cxn modelId="{2BF3DC61-C5C7-461F-B655-8B153F7F0AB3}" type="presParOf" srcId="{0F6620C7-AC32-4FB5-A8B0-CAB8A499FE7E}" destId="{E4C5EC9F-3D96-42F7-9AED-45D0ADC3AA6C}" srcOrd="2" destOrd="0" presId="urn:microsoft.com/office/officeart/2005/8/layout/lProcess2"/>
    <dgm:cxn modelId="{5C63E15E-4990-45FA-A437-E42C9CEA35D6}" type="presParOf" srcId="{E4C5EC9F-3D96-42F7-9AED-45D0ADC3AA6C}" destId="{33752FCA-7849-4562-AADE-148B3B00B8A1}" srcOrd="0" destOrd="0" presId="urn:microsoft.com/office/officeart/2005/8/layout/lProcess2"/>
    <dgm:cxn modelId="{1810A488-F9C7-4D61-9A6B-2782C30F5DC8}" type="presParOf" srcId="{33752FCA-7849-4562-AADE-148B3B00B8A1}" destId="{1DBE6F99-78B0-4939-B543-06F87D3D27DB}" srcOrd="0" destOrd="0" presId="urn:microsoft.com/office/officeart/2005/8/layout/lProcess2"/>
    <dgm:cxn modelId="{C873EDB8-D575-4CE7-A980-A58364F4F2C4}" type="presParOf" srcId="{108DBB30-9AA4-44C5-9A90-36A0A2D3852D}" destId="{F9FA9BEF-C03B-402B-8393-2F51BFBEF011}" srcOrd="3" destOrd="0" presId="urn:microsoft.com/office/officeart/2005/8/layout/lProcess2"/>
    <dgm:cxn modelId="{040CB9D9-F0AC-495C-81F2-A469B94EA337}" type="presParOf" srcId="{108DBB30-9AA4-44C5-9A90-36A0A2D3852D}" destId="{263178CB-FD0C-48B5-BF9A-A2654BC78349}" srcOrd="4" destOrd="0" presId="urn:microsoft.com/office/officeart/2005/8/layout/lProcess2"/>
    <dgm:cxn modelId="{24FE9535-9997-457B-9D4F-91FB1ED9AB09}" type="presParOf" srcId="{263178CB-FD0C-48B5-BF9A-A2654BC78349}" destId="{69EB0117-2165-4583-97EF-FF8693AE974E}" srcOrd="0" destOrd="0" presId="urn:microsoft.com/office/officeart/2005/8/layout/lProcess2"/>
    <dgm:cxn modelId="{0B4AD084-7EBC-4CFD-83CC-7DC0A4443D14}" type="presParOf" srcId="{263178CB-FD0C-48B5-BF9A-A2654BC78349}" destId="{99C2647C-E8A4-4727-A1AE-FD80C67F5FEA}" srcOrd="1" destOrd="0" presId="urn:microsoft.com/office/officeart/2005/8/layout/lProcess2"/>
    <dgm:cxn modelId="{AEC94928-8A4C-439E-A613-F7F276DB7049}" type="presParOf" srcId="{263178CB-FD0C-48B5-BF9A-A2654BC78349}" destId="{FAC444DA-5BEC-496E-9BAB-E047FC8F0047}" srcOrd="2" destOrd="0" presId="urn:microsoft.com/office/officeart/2005/8/layout/lProcess2"/>
    <dgm:cxn modelId="{1EBF3915-7667-4F21-8F2E-6DFE38C2876E}" type="presParOf" srcId="{FAC444DA-5BEC-496E-9BAB-E047FC8F0047}" destId="{FAD354D4-9E62-418F-89DE-D3B84D92B8A5}" srcOrd="0" destOrd="0" presId="urn:microsoft.com/office/officeart/2005/8/layout/lProcess2"/>
    <dgm:cxn modelId="{3E2DCD29-831E-4E0C-9506-FC266D21888A}" type="presParOf" srcId="{FAD354D4-9E62-418F-89DE-D3B84D92B8A5}" destId="{7521CAAF-CD30-4AE8-83AE-D5607DAA5CCB}" srcOrd="0" destOrd="0" presId="urn:microsoft.com/office/officeart/2005/8/layout/lProcess2"/>
    <dgm:cxn modelId="{C8A34417-FC19-4A42-A821-984B52C5B63E}" type="presParOf" srcId="{108DBB30-9AA4-44C5-9A90-36A0A2D3852D}" destId="{18579348-7C00-4BE3-BF28-0C7F8D286A1E}" srcOrd="5" destOrd="0" presId="urn:microsoft.com/office/officeart/2005/8/layout/lProcess2"/>
    <dgm:cxn modelId="{C3A2BC2C-4C31-4563-A679-65D528F87EA3}" type="presParOf" srcId="{108DBB30-9AA4-44C5-9A90-36A0A2D3852D}" destId="{ED617168-B6F2-49A1-8541-AB7A94CB272C}" srcOrd="6" destOrd="0" presId="urn:microsoft.com/office/officeart/2005/8/layout/lProcess2"/>
    <dgm:cxn modelId="{FC81F43A-EA80-431F-B873-C78901269517}" type="presParOf" srcId="{ED617168-B6F2-49A1-8541-AB7A94CB272C}" destId="{4A4FCDA6-9D89-46AF-A6FE-4B2AB91CB52B}" srcOrd="0" destOrd="0" presId="urn:microsoft.com/office/officeart/2005/8/layout/lProcess2"/>
    <dgm:cxn modelId="{A47CAB8A-3F57-4670-B3AE-E5D53C84A5F3}" type="presParOf" srcId="{ED617168-B6F2-49A1-8541-AB7A94CB272C}" destId="{59B1E8B9-08AD-4569-8B79-C5266205DD49}" srcOrd="1" destOrd="0" presId="urn:microsoft.com/office/officeart/2005/8/layout/lProcess2"/>
    <dgm:cxn modelId="{9EBE69EA-D59C-4D99-A77C-2CD4F9CEA060}" type="presParOf" srcId="{ED617168-B6F2-49A1-8541-AB7A94CB272C}" destId="{40D875D5-6C8C-4D68-8740-48DD1EF9334A}" srcOrd="2" destOrd="0" presId="urn:microsoft.com/office/officeart/2005/8/layout/lProcess2"/>
    <dgm:cxn modelId="{1B2078F4-CB05-4813-BE12-6FABE3881A43}" type="presParOf" srcId="{40D875D5-6C8C-4D68-8740-48DD1EF9334A}" destId="{07263154-4BBC-40F7-910D-D5093D1F14D3}" srcOrd="0" destOrd="0" presId="urn:microsoft.com/office/officeart/2005/8/layout/lProcess2"/>
    <dgm:cxn modelId="{6848B165-D5D4-4F24-A4B8-C99981CB5BA2}" type="presParOf" srcId="{07263154-4BBC-40F7-910D-D5093D1F14D3}" destId="{32A95852-4DB2-43A1-B5B9-F97EF51841F6}" srcOrd="0" destOrd="0" presId="urn:microsoft.com/office/officeart/2005/8/layout/lProcess2"/>
    <dgm:cxn modelId="{0E842CC8-2675-49A1-AF7F-5373895975BF}" type="presParOf" srcId="{108DBB30-9AA4-44C5-9A90-36A0A2D3852D}" destId="{12273080-2271-4487-82E6-325E8D30D514}" srcOrd="7" destOrd="0" presId="urn:microsoft.com/office/officeart/2005/8/layout/lProcess2"/>
    <dgm:cxn modelId="{04FE5765-7A50-4A36-B8E9-79B605A52701}" type="presParOf" srcId="{108DBB30-9AA4-44C5-9A90-36A0A2D3852D}" destId="{F01CD024-0083-459F-AA1B-84E82D67CB50}" srcOrd="8" destOrd="0" presId="urn:microsoft.com/office/officeart/2005/8/layout/lProcess2"/>
    <dgm:cxn modelId="{F78E000E-E5F0-4A7B-8706-4613BE6D9B68}" type="presParOf" srcId="{F01CD024-0083-459F-AA1B-84E82D67CB50}" destId="{B19B2548-55D4-4144-A112-17BD3704D688}" srcOrd="0" destOrd="0" presId="urn:microsoft.com/office/officeart/2005/8/layout/lProcess2"/>
    <dgm:cxn modelId="{E1742781-209F-40E7-A92E-4084B384A020}" type="presParOf" srcId="{F01CD024-0083-459F-AA1B-84E82D67CB50}" destId="{2AEB9B2F-3233-4CFC-9947-33223176D6D2}" srcOrd="1" destOrd="0" presId="urn:microsoft.com/office/officeart/2005/8/layout/lProcess2"/>
    <dgm:cxn modelId="{02D67329-4070-4347-85BB-7FED62153AEE}" type="presParOf" srcId="{F01CD024-0083-459F-AA1B-84E82D67CB50}" destId="{BA19EF61-0E3F-41F1-9A66-2B2065F44DD5}" srcOrd="2" destOrd="0" presId="urn:microsoft.com/office/officeart/2005/8/layout/lProcess2"/>
    <dgm:cxn modelId="{2564796F-8FB5-42CB-ABD5-5149A34DDC53}" type="presParOf" srcId="{BA19EF61-0E3F-41F1-9A66-2B2065F44DD5}" destId="{9116F993-B514-424B-AE20-971AC9D4DC28}" srcOrd="0" destOrd="0" presId="urn:microsoft.com/office/officeart/2005/8/layout/lProcess2"/>
    <dgm:cxn modelId="{C5AE969F-3569-45D9-B7FE-AA9AC4DBA489}" type="presParOf" srcId="{9116F993-B514-424B-AE20-971AC9D4DC28}" destId="{5796B6C3-6A90-4562-9121-CD983C5ABE3E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8BAD625-E4B4-4AB1-9F15-884363432419}" type="doc">
      <dgm:prSet loTypeId="urn:microsoft.com/office/officeart/2005/8/layout/lProcess2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nl-BE"/>
        </a:p>
      </dgm:t>
    </dgm:pt>
    <dgm:pt modelId="{8A906A66-0D6A-47C1-BEF0-E13B297E5623}">
      <dgm:prSet/>
      <dgm:spPr/>
      <dgm:t>
        <a:bodyPr/>
        <a:lstStyle/>
        <a:p>
          <a:pPr rtl="0"/>
          <a:r>
            <a:rPr lang="nl-BE" dirty="0"/>
            <a:t>Crisis koningschap (1-41)</a:t>
          </a:r>
        </a:p>
      </dgm:t>
    </dgm:pt>
    <dgm:pt modelId="{F2A4930B-8FDA-4DE4-8A04-07E3370975E0}" type="parTrans" cxnId="{5CEF7727-F3A4-49E3-A565-ABF05BB84FA4}">
      <dgm:prSet/>
      <dgm:spPr/>
      <dgm:t>
        <a:bodyPr/>
        <a:lstStyle/>
        <a:p>
          <a:endParaRPr lang="nl-BE"/>
        </a:p>
      </dgm:t>
    </dgm:pt>
    <dgm:pt modelId="{496C6042-0BE5-44E1-8442-0BCEB2B60380}" type="sibTrans" cxnId="{5CEF7727-F3A4-49E3-A565-ABF05BB84FA4}">
      <dgm:prSet/>
      <dgm:spPr/>
      <dgm:t>
        <a:bodyPr/>
        <a:lstStyle/>
        <a:p>
          <a:endParaRPr lang="nl-BE"/>
        </a:p>
      </dgm:t>
    </dgm:pt>
    <dgm:pt modelId="{B221C917-3DB4-455B-ACC2-70BC5946D9C2}">
      <dgm:prSet/>
      <dgm:spPr/>
      <dgm:t>
        <a:bodyPr/>
        <a:lstStyle/>
        <a:p>
          <a:r>
            <a:rPr lang="nl-BE" dirty="0"/>
            <a:t>Overwinning crisis (42-72)</a:t>
          </a:r>
        </a:p>
      </dgm:t>
    </dgm:pt>
    <dgm:pt modelId="{DB055FB7-40D9-4EFB-A04B-4E3F6C1A95DF}" type="parTrans" cxnId="{37924E31-AF44-4A3D-BD5B-555FA8D21084}">
      <dgm:prSet/>
      <dgm:spPr/>
      <dgm:t>
        <a:bodyPr/>
        <a:lstStyle/>
        <a:p>
          <a:endParaRPr lang="nl-BE"/>
        </a:p>
      </dgm:t>
    </dgm:pt>
    <dgm:pt modelId="{CCE7154E-BEFE-49AC-946B-79E015E6C2DC}" type="sibTrans" cxnId="{37924E31-AF44-4A3D-BD5B-555FA8D21084}">
      <dgm:prSet/>
      <dgm:spPr/>
      <dgm:t>
        <a:bodyPr/>
        <a:lstStyle/>
        <a:p>
          <a:endParaRPr lang="nl-BE"/>
        </a:p>
      </dgm:t>
    </dgm:pt>
    <dgm:pt modelId="{FF2E4AD3-4070-4A91-B68B-A083EA2B183F}">
      <dgm:prSet/>
      <dgm:spPr/>
      <dgm:t>
        <a:bodyPr/>
        <a:lstStyle/>
        <a:p>
          <a:r>
            <a:rPr lang="nl-BE" dirty="0"/>
            <a:t>Nationale crisis (73-89)</a:t>
          </a:r>
        </a:p>
      </dgm:t>
    </dgm:pt>
    <dgm:pt modelId="{83C770B4-F621-4838-87A4-2E9508887811}" type="parTrans" cxnId="{AE05EA96-DFF6-4679-B129-BF0651531B38}">
      <dgm:prSet/>
      <dgm:spPr/>
      <dgm:t>
        <a:bodyPr/>
        <a:lstStyle/>
        <a:p>
          <a:endParaRPr lang="nl-BE"/>
        </a:p>
      </dgm:t>
    </dgm:pt>
    <dgm:pt modelId="{370990DC-3A18-4560-ADD0-445BE3F1477A}" type="sibTrans" cxnId="{AE05EA96-DFF6-4679-B129-BF0651531B38}">
      <dgm:prSet/>
      <dgm:spPr/>
      <dgm:t>
        <a:bodyPr/>
        <a:lstStyle/>
        <a:p>
          <a:endParaRPr lang="nl-BE"/>
        </a:p>
      </dgm:t>
    </dgm:pt>
    <dgm:pt modelId="{886F534B-9904-477D-9570-D03B739EECFE}">
      <dgm:prSet/>
      <dgm:spPr/>
      <dgm:t>
        <a:bodyPr/>
        <a:lstStyle/>
        <a:p>
          <a:r>
            <a:rPr lang="nl-BE" dirty="0"/>
            <a:t>Crisis in gevangenschap (90-106)</a:t>
          </a:r>
        </a:p>
      </dgm:t>
    </dgm:pt>
    <dgm:pt modelId="{7617C49B-39CF-4553-A5C9-C138CDCC78BB}" type="parTrans" cxnId="{572783C3-4AEA-4F55-A130-CB0BF5B9FC6D}">
      <dgm:prSet/>
      <dgm:spPr/>
      <dgm:t>
        <a:bodyPr/>
        <a:lstStyle/>
        <a:p>
          <a:endParaRPr lang="nl-BE"/>
        </a:p>
      </dgm:t>
    </dgm:pt>
    <dgm:pt modelId="{CE19C356-796A-4CE4-B6A9-33131AC196A2}" type="sibTrans" cxnId="{572783C3-4AEA-4F55-A130-CB0BF5B9FC6D}">
      <dgm:prSet/>
      <dgm:spPr/>
      <dgm:t>
        <a:bodyPr/>
        <a:lstStyle/>
        <a:p>
          <a:endParaRPr lang="nl-BE"/>
        </a:p>
      </dgm:t>
    </dgm:pt>
    <dgm:pt modelId="{1E883697-8B70-4C89-9920-BB9E8CAC7303}">
      <dgm:prSet/>
      <dgm:spPr/>
      <dgm:t>
        <a:bodyPr/>
        <a:lstStyle/>
        <a:p>
          <a:r>
            <a:rPr lang="nl-BE" dirty="0"/>
            <a:t>Overwinning crisis (107-150)</a:t>
          </a:r>
        </a:p>
      </dgm:t>
    </dgm:pt>
    <dgm:pt modelId="{1239E778-34A6-46F1-A6B6-40C3DE8ADBA7}" type="parTrans" cxnId="{FAB5C4FA-6A78-4809-88F3-BF0098B326E0}">
      <dgm:prSet/>
      <dgm:spPr/>
      <dgm:t>
        <a:bodyPr/>
        <a:lstStyle/>
        <a:p>
          <a:endParaRPr lang="nl-BE"/>
        </a:p>
      </dgm:t>
    </dgm:pt>
    <dgm:pt modelId="{4FF7163A-FF91-4D32-81D9-98BE786D5E71}" type="sibTrans" cxnId="{FAB5C4FA-6A78-4809-88F3-BF0098B326E0}">
      <dgm:prSet/>
      <dgm:spPr/>
      <dgm:t>
        <a:bodyPr/>
        <a:lstStyle/>
        <a:p>
          <a:endParaRPr lang="nl-BE"/>
        </a:p>
      </dgm:t>
    </dgm:pt>
    <dgm:pt modelId="{D13CDB72-EBCA-441D-B835-1DCA5EEF6D2E}">
      <dgm:prSet/>
      <dgm:spPr/>
      <dgm:t>
        <a:bodyPr/>
        <a:lstStyle/>
        <a:p>
          <a:r>
            <a:rPr lang="nl-BE" dirty="0"/>
            <a:t>Ps1: De gelukkige man</a:t>
          </a:r>
        </a:p>
      </dgm:t>
    </dgm:pt>
    <dgm:pt modelId="{1D71B1C2-AD6D-4969-886F-0041468FCCA9}" type="parTrans" cxnId="{90865C86-5971-4B26-82FE-435F826EE4CE}">
      <dgm:prSet/>
      <dgm:spPr/>
      <dgm:t>
        <a:bodyPr/>
        <a:lstStyle/>
        <a:p>
          <a:endParaRPr lang="nl-BE"/>
        </a:p>
      </dgm:t>
    </dgm:pt>
    <dgm:pt modelId="{0F96AC6B-3010-4704-BBC8-D9F82D908479}" type="sibTrans" cxnId="{90865C86-5971-4B26-82FE-435F826EE4CE}">
      <dgm:prSet/>
      <dgm:spPr/>
      <dgm:t>
        <a:bodyPr/>
        <a:lstStyle/>
        <a:p>
          <a:endParaRPr lang="nl-BE"/>
        </a:p>
      </dgm:t>
    </dgm:pt>
    <dgm:pt modelId="{8298F2B3-495C-4804-84B2-C0AFCC538D7A}">
      <dgm:prSet/>
      <dgm:spPr/>
      <dgm:t>
        <a:bodyPr/>
        <a:lstStyle/>
        <a:p>
          <a:r>
            <a:rPr lang="nl-BE" dirty="0"/>
            <a:t>Ps51: Oorzaak crisis</a:t>
          </a:r>
        </a:p>
      </dgm:t>
    </dgm:pt>
    <dgm:pt modelId="{30666FF2-3AE9-4E08-9997-4ACB3966E6FA}" type="parTrans" cxnId="{756ECEE0-6F96-4860-9352-EA6E6127AACB}">
      <dgm:prSet/>
      <dgm:spPr/>
      <dgm:t>
        <a:bodyPr/>
        <a:lstStyle/>
        <a:p>
          <a:endParaRPr lang="nl-BE"/>
        </a:p>
      </dgm:t>
    </dgm:pt>
    <dgm:pt modelId="{CFA5904A-32AF-45E7-9E7B-FD765A01E23D}" type="sibTrans" cxnId="{756ECEE0-6F96-4860-9352-EA6E6127AACB}">
      <dgm:prSet/>
      <dgm:spPr/>
      <dgm:t>
        <a:bodyPr/>
        <a:lstStyle/>
        <a:p>
          <a:endParaRPr lang="nl-BE"/>
        </a:p>
      </dgm:t>
    </dgm:pt>
    <dgm:pt modelId="{8F6F0F1B-1389-42A5-B94D-0449F5A1BC67}">
      <dgm:prSet/>
      <dgm:spPr/>
      <dgm:t>
        <a:bodyPr/>
        <a:lstStyle/>
        <a:p>
          <a:r>
            <a:rPr lang="nl-BE" dirty="0"/>
            <a:t>Ps73: Spanningen volk</a:t>
          </a:r>
        </a:p>
      </dgm:t>
    </dgm:pt>
    <dgm:pt modelId="{FA01F25D-430E-4697-BFFE-44F71419F882}" type="parTrans" cxnId="{5F1B9058-1BF7-451D-9B6B-F6C3D0FD5AC8}">
      <dgm:prSet/>
      <dgm:spPr/>
      <dgm:t>
        <a:bodyPr/>
        <a:lstStyle/>
        <a:p>
          <a:endParaRPr lang="nl-BE"/>
        </a:p>
      </dgm:t>
    </dgm:pt>
    <dgm:pt modelId="{4891AC11-38BA-4672-8C2A-144C55508C1D}" type="sibTrans" cxnId="{5F1B9058-1BF7-451D-9B6B-F6C3D0FD5AC8}">
      <dgm:prSet/>
      <dgm:spPr/>
      <dgm:t>
        <a:bodyPr/>
        <a:lstStyle/>
        <a:p>
          <a:endParaRPr lang="nl-BE"/>
        </a:p>
      </dgm:t>
    </dgm:pt>
    <dgm:pt modelId="{D9AB033B-5F7A-4328-9F77-F268C58DB4B7}">
      <dgm:prSet/>
      <dgm:spPr/>
      <dgm:t>
        <a:bodyPr/>
        <a:lstStyle/>
        <a:p>
          <a:r>
            <a:rPr lang="nl-BE" dirty="0"/>
            <a:t>Ps90: Wij vergaan (vs7)</a:t>
          </a:r>
        </a:p>
      </dgm:t>
    </dgm:pt>
    <dgm:pt modelId="{A558FC2C-5E2C-4822-B259-2951B1FCAE52}" type="parTrans" cxnId="{D9580444-05BC-4589-B6EB-FDCB8EED01C2}">
      <dgm:prSet/>
      <dgm:spPr/>
      <dgm:t>
        <a:bodyPr/>
        <a:lstStyle/>
        <a:p>
          <a:endParaRPr lang="nl-BE"/>
        </a:p>
      </dgm:t>
    </dgm:pt>
    <dgm:pt modelId="{27ED47C6-68F2-4171-9813-D33D04F8EFB0}" type="sibTrans" cxnId="{D9580444-05BC-4589-B6EB-FDCB8EED01C2}">
      <dgm:prSet/>
      <dgm:spPr/>
      <dgm:t>
        <a:bodyPr/>
        <a:lstStyle/>
        <a:p>
          <a:endParaRPr lang="nl-BE"/>
        </a:p>
      </dgm:t>
    </dgm:pt>
    <dgm:pt modelId="{64C65D1E-F6DB-4403-9CFF-B0F5A2EDC9E9}">
      <dgm:prSet/>
      <dgm:spPr/>
      <dgm:t>
        <a:bodyPr/>
        <a:lstStyle/>
        <a:p>
          <a:r>
            <a:rPr lang="nl-BE" dirty="0"/>
            <a:t>Ps107: Zo zeggen verlosten (vs2)</a:t>
          </a:r>
        </a:p>
      </dgm:t>
    </dgm:pt>
    <dgm:pt modelId="{33B04790-084A-4E86-BA4C-681B8184F8DB}" type="parTrans" cxnId="{7087B483-390E-4AEF-B385-1116BD50F325}">
      <dgm:prSet/>
      <dgm:spPr/>
      <dgm:t>
        <a:bodyPr/>
        <a:lstStyle/>
        <a:p>
          <a:endParaRPr lang="nl-BE"/>
        </a:p>
      </dgm:t>
    </dgm:pt>
    <dgm:pt modelId="{CE069D93-F9A9-4AC6-9EF6-3DF9B5026CCD}" type="sibTrans" cxnId="{7087B483-390E-4AEF-B385-1116BD50F325}">
      <dgm:prSet/>
      <dgm:spPr/>
      <dgm:t>
        <a:bodyPr/>
        <a:lstStyle/>
        <a:p>
          <a:endParaRPr lang="nl-BE"/>
        </a:p>
      </dgm:t>
    </dgm:pt>
    <dgm:pt modelId="{03D844EE-79A0-43E8-ADAC-1F500AA92120}">
      <dgm:prSet/>
      <dgm:spPr/>
      <dgm:t>
        <a:bodyPr/>
        <a:lstStyle/>
        <a:p>
          <a:r>
            <a:rPr lang="nl-BE" dirty="0"/>
            <a:t>Ps2: Het rechtvaardige volk</a:t>
          </a:r>
        </a:p>
      </dgm:t>
    </dgm:pt>
    <dgm:pt modelId="{265B8405-B687-40EC-8D74-FF9DE1DCFEC7}" type="parTrans" cxnId="{0308D49E-526C-403C-9328-62DFCFAD338C}">
      <dgm:prSet/>
      <dgm:spPr/>
      <dgm:t>
        <a:bodyPr/>
        <a:lstStyle/>
        <a:p>
          <a:endParaRPr lang="nl-NL"/>
        </a:p>
      </dgm:t>
    </dgm:pt>
    <dgm:pt modelId="{2427838E-84EE-4596-A61B-F651FF0BC3B1}" type="sibTrans" cxnId="{0308D49E-526C-403C-9328-62DFCFAD338C}">
      <dgm:prSet/>
      <dgm:spPr/>
      <dgm:t>
        <a:bodyPr/>
        <a:lstStyle/>
        <a:p>
          <a:endParaRPr lang="nl-NL"/>
        </a:p>
      </dgm:t>
    </dgm:pt>
    <dgm:pt modelId="{43307317-CB50-4A18-856E-D2300E9AA0AC}">
      <dgm:prSet/>
      <dgm:spPr/>
      <dgm:t>
        <a:bodyPr/>
        <a:lstStyle/>
        <a:p>
          <a:r>
            <a:rPr lang="nl-BE" dirty="0"/>
            <a:t>Ps42: Wacht op de Heer (vs6)</a:t>
          </a:r>
        </a:p>
      </dgm:t>
    </dgm:pt>
    <dgm:pt modelId="{31EACFAB-E669-47E6-B69C-7B881276361A}" type="parTrans" cxnId="{1CE73A3B-F5F4-4D84-A883-78990498DA5D}">
      <dgm:prSet/>
      <dgm:spPr/>
      <dgm:t>
        <a:bodyPr/>
        <a:lstStyle/>
        <a:p>
          <a:endParaRPr lang="nl-NL"/>
        </a:p>
      </dgm:t>
    </dgm:pt>
    <dgm:pt modelId="{CE14370B-4CBD-4A57-BE04-A009EF1A8703}" type="sibTrans" cxnId="{1CE73A3B-F5F4-4D84-A883-78990498DA5D}">
      <dgm:prSet/>
      <dgm:spPr/>
      <dgm:t>
        <a:bodyPr/>
        <a:lstStyle/>
        <a:p>
          <a:endParaRPr lang="nl-NL"/>
        </a:p>
      </dgm:t>
    </dgm:pt>
    <dgm:pt modelId="{227ECEF3-950F-4F7E-9590-F8F3CB390C62}">
      <dgm:prSet/>
      <dgm:spPr/>
      <dgm:t>
        <a:bodyPr/>
        <a:lstStyle/>
        <a:p>
          <a:r>
            <a:rPr lang="nl-BE" dirty="0"/>
            <a:t>Ps73: Gods heiligdom (vs17)</a:t>
          </a:r>
        </a:p>
      </dgm:t>
    </dgm:pt>
    <dgm:pt modelId="{E58DF5EE-1940-4FE2-9365-AFDDCEBA0603}" type="parTrans" cxnId="{C8CF87F9-F2FC-4E68-AA90-CD99E6070CCD}">
      <dgm:prSet/>
      <dgm:spPr/>
      <dgm:t>
        <a:bodyPr/>
        <a:lstStyle/>
        <a:p>
          <a:endParaRPr lang="nl-NL"/>
        </a:p>
      </dgm:t>
    </dgm:pt>
    <dgm:pt modelId="{E286FDC6-4EB2-4968-A648-75CEEB82BBB4}" type="sibTrans" cxnId="{C8CF87F9-F2FC-4E68-AA90-CD99E6070CCD}">
      <dgm:prSet/>
      <dgm:spPr/>
      <dgm:t>
        <a:bodyPr/>
        <a:lstStyle/>
        <a:p>
          <a:endParaRPr lang="nl-NL"/>
        </a:p>
      </dgm:t>
    </dgm:pt>
    <dgm:pt modelId="{A7195E39-E7FD-4CF7-A89A-1FCE14B499B8}">
      <dgm:prSet/>
      <dgm:spPr/>
      <dgm:t>
        <a:bodyPr/>
        <a:lstStyle/>
        <a:p>
          <a:r>
            <a:rPr lang="nl-BE" dirty="0"/>
            <a:t>Ps101: Redding Messias</a:t>
          </a:r>
        </a:p>
      </dgm:t>
    </dgm:pt>
    <dgm:pt modelId="{81EFCBD6-0A34-430D-8496-690B5C41DB0D}" type="parTrans" cxnId="{8B5B8B8E-3C89-4944-8F0B-BC61D3627466}">
      <dgm:prSet/>
      <dgm:spPr/>
      <dgm:t>
        <a:bodyPr/>
        <a:lstStyle/>
        <a:p>
          <a:endParaRPr lang="nl-NL"/>
        </a:p>
      </dgm:t>
    </dgm:pt>
    <dgm:pt modelId="{1B940089-4B4A-434A-8B77-1F0B0CD3E06A}" type="sibTrans" cxnId="{8B5B8B8E-3C89-4944-8F0B-BC61D3627466}">
      <dgm:prSet/>
      <dgm:spPr/>
      <dgm:t>
        <a:bodyPr/>
        <a:lstStyle/>
        <a:p>
          <a:endParaRPr lang="nl-NL"/>
        </a:p>
      </dgm:t>
    </dgm:pt>
    <dgm:pt modelId="{99E3A2E6-19D2-4902-A742-E8B538BC6952}">
      <dgm:prSet/>
      <dgm:spPr/>
      <dgm:t>
        <a:bodyPr/>
        <a:lstStyle/>
        <a:p>
          <a:r>
            <a:rPr lang="nl-BE" dirty="0"/>
            <a:t>Ps150: Groot </a:t>
          </a:r>
          <a:r>
            <a:rPr lang="nl-BE" dirty="0" err="1"/>
            <a:t>Hallelluja</a:t>
          </a:r>
          <a:endParaRPr lang="nl-BE" dirty="0"/>
        </a:p>
      </dgm:t>
    </dgm:pt>
    <dgm:pt modelId="{3A0C4826-1431-40F0-9E51-A5A64130C1C5}" type="parTrans" cxnId="{DE47FF21-90B8-465D-A147-6555FC60BF92}">
      <dgm:prSet/>
      <dgm:spPr/>
      <dgm:t>
        <a:bodyPr/>
        <a:lstStyle/>
        <a:p>
          <a:endParaRPr lang="nl-NL"/>
        </a:p>
      </dgm:t>
    </dgm:pt>
    <dgm:pt modelId="{FA60D7E0-FCE3-4053-9AA1-54DBC9532461}" type="sibTrans" cxnId="{DE47FF21-90B8-465D-A147-6555FC60BF92}">
      <dgm:prSet/>
      <dgm:spPr/>
      <dgm:t>
        <a:bodyPr/>
        <a:lstStyle/>
        <a:p>
          <a:endParaRPr lang="nl-NL"/>
        </a:p>
      </dgm:t>
    </dgm:pt>
    <dgm:pt modelId="{108DBB30-9AA4-44C5-9A90-36A0A2D3852D}" type="pres">
      <dgm:prSet presAssocID="{A8BAD625-E4B4-4AB1-9F15-884363432419}" presName="theList" presStyleCnt="0">
        <dgm:presLayoutVars>
          <dgm:dir/>
          <dgm:animLvl val="lvl"/>
          <dgm:resizeHandles val="exact"/>
        </dgm:presLayoutVars>
      </dgm:prSet>
      <dgm:spPr/>
    </dgm:pt>
    <dgm:pt modelId="{F6F956A5-D768-4E85-AD9E-D41381604A96}" type="pres">
      <dgm:prSet presAssocID="{8A906A66-0D6A-47C1-BEF0-E13B297E5623}" presName="compNode" presStyleCnt="0"/>
      <dgm:spPr/>
    </dgm:pt>
    <dgm:pt modelId="{28C3E79A-B699-4323-8E0B-122BB315A5F1}" type="pres">
      <dgm:prSet presAssocID="{8A906A66-0D6A-47C1-BEF0-E13B297E5623}" presName="aNode" presStyleLbl="bgShp" presStyleIdx="0" presStyleCnt="5"/>
      <dgm:spPr/>
    </dgm:pt>
    <dgm:pt modelId="{9826491B-F1C8-4FCA-BBC1-D814E43B71AB}" type="pres">
      <dgm:prSet presAssocID="{8A906A66-0D6A-47C1-BEF0-E13B297E5623}" presName="textNode" presStyleLbl="bgShp" presStyleIdx="0" presStyleCnt="5"/>
      <dgm:spPr/>
    </dgm:pt>
    <dgm:pt modelId="{BD24EAE0-6081-46F9-8E48-E56F235730AD}" type="pres">
      <dgm:prSet presAssocID="{8A906A66-0D6A-47C1-BEF0-E13B297E5623}" presName="compChildNode" presStyleCnt="0"/>
      <dgm:spPr/>
    </dgm:pt>
    <dgm:pt modelId="{A1D24F00-1202-4AB9-8417-E6F4784A2599}" type="pres">
      <dgm:prSet presAssocID="{8A906A66-0D6A-47C1-BEF0-E13B297E5623}" presName="theInnerList" presStyleCnt="0"/>
      <dgm:spPr/>
    </dgm:pt>
    <dgm:pt modelId="{0C7C1490-2CD3-4AFF-A6F4-9D48A3113D86}" type="pres">
      <dgm:prSet presAssocID="{D13CDB72-EBCA-441D-B835-1DCA5EEF6D2E}" presName="childNode" presStyleLbl="node1" presStyleIdx="0" presStyleCnt="10">
        <dgm:presLayoutVars>
          <dgm:bulletEnabled val="1"/>
        </dgm:presLayoutVars>
      </dgm:prSet>
      <dgm:spPr/>
    </dgm:pt>
    <dgm:pt modelId="{698CDEA6-8780-436E-B525-E233001C9A53}" type="pres">
      <dgm:prSet presAssocID="{D13CDB72-EBCA-441D-B835-1DCA5EEF6D2E}" presName="aSpace2" presStyleCnt="0"/>
      <dgm:spPr/>
    </dgm:pt>
    <dgm:pt modelId="{56B8B2CF-7489-4947-AE45-574B80716F36}" type="pres">
      <dgm:prSet presAssocID="{03D844EE-79A0-43E8-ADAC-1F500AA92120}" presName="childNode" presStyleLbl="node1" presStyleIdx="1" presStyleCnt="10">
        <dgm:presLayoutVars>
          <dgm:bulletEnabled val="1"/>
        </dgm:presLayoutVars>
      </dgm:prSet>
      <dgm:spPr/>
    </dgm:pt>
    <dgm:pt modelId="{E56AECC8-2733-48BC-8E45-6FA8596B188F}" type="pres">
      <dgm:prSet presAssocID="{8A906A66-0D6A-47C1-BEF0-E13B297E5623}" presName="aSpace" presStyleCnt="0"/>
      <dgm:spPr/>
    </dgm:pt>
    <dgm:pt modelId="{0F6620C7-AC32-4FB5-A8B0-CAB8A499FE7E}" type="pres">
      <dgm:prSet presAssocID="{B221C917-3DB4-455B-ACC2-70BC5946D9C2}" presName="compNode" presStyleCnt="0"/>
      <dgm:spPr/>
    </dgm:pt>
    <dgm:pt modelId="{055A4118-F672-4E51-9F25-94A62C736D95}" type="pres">
      <dgm:prSet presAssocID="{B221C917-3DB4-455B-ACC2-70BC5946D9C2}" presName="aNode" presStyleLbl="bgShp" presStyleIdx="1" presStyleCnt="5"/>
      <dgm:spPr/>
    </dgm:pt>
    <dgm:pt modelId="{207A17D2-14D0-49C6-A808-FE2131A9CE4A}" type="pres">
      <dgm:prSet presAssocID="{B221C917-3DB4-455B-ACC2-70BC5946D9C2}" presName="textNode" presStyleLbl="bgShp" presStyleIdx="1" presStyleCnt="5"/>
      <dgm:spPr/>
    </dgm:pt>
    <dgm:pt modelId="{E4C5EC9F-3D96-42F7-9AED-45D0ADC3AA6C}" type="pres">
      <dgm:prSet presAssocID="{B221C917-3DB4-455B-ACC2-70BC5946D9C2}" presName="compChildNode" presStyleCnt="0"/>
      <dgm:spPr/>
    </dgm:pt>
    <dgm:pt modelId="{33752FCA-7849-4562-AADE-148B3B00B8A1}" type="pres">
      <dgm:prSet presAssocID="{B221C917-3DB4-455B-ACC2-70BC5946D9C2}" presName="theInnerList" presStyleCnt="0"/>
      <dgm:spPr/>
    </dgm:pt>
    <dgm:pt modelId="{C4F9F16E-D4E5-4092-8945-81B986939DB7}" type="pres">
      <dgm:prSet presAssocID="{43307317-CB50-4A18-856E-D2300E9AA0AC}" presName="childNode" presStyleLbl="node1" presStyleIdx="2" presStyleCnt="10">
        <dgm:presLayoutVars>
          <dgm:bulletEnabled val="1"/>
        </dgm:presLayoutVars>
      </dgm:prSet>
      <dgm:spPr/>
    </dgm:pt>
    <dgm:pt modelId="{C69C9619-AE31-41D8-A1AD-7C5398D4EC9A}" type="pres">
      <dgm:prSet presAssocID="{43307317-CB50-4A18-856E-D2300E9AA0AC}" presName="aSpace2" presStyleCnt="0"/>
      <dgm:spPr/>
    </dgm:pt>
    <dgm:pt modelId="{1DBE6F99-78B0-4939-B543-06F87D3D27DB}" type="pres">
      <dgm:prSet presAssocID="{8298F2B3-495C-4804-84B2-C0AFCC538D7A}" presName="childNode" presStyleLbl="node1" presStyleIdx="3" presStyleCnt="10">
        <dgm:presLayoutVars>
          <dgm:bulletEnabled val="1"/>
        </dgm:presLayoutVars>
      </dgm:prSet>
      <dgm:spPr/>
    </dgm:pt>
    <dgm:pt modelId="{F9FA9BEF-C03B-402B-8393-2F51BFBEF011}" type="pres">
      <dgm:prSet presAssocID="{B221C917-3DB4-455B-ACC2-70BC5946D9C2}" presName="aSpace" presStyleCnt="0"/>
      <dgm:spPr/>
    </dgm:pt>
    <dgm:pt modelId="{263178CB-FD0C-48B5-BF9A-A2654BC78349}" type="pres">
      <dgm:prSet presAssocID="{FF2E4AD3-4070-4A91-B68B-A083EA2B183F}" presName="compNode" presStyleCnt="0"/>
      <dgm:spPr/>
    </dgm:pt>
    <dgm:pt modelId="{69EB0117-2165-4583-97EF-FF8693AE974E}" type="pres">
      <dgm:prSet presAssocID="{FF2E4AD3-4070-4A91-B68B-A083EA2B183F}" presName="aNode" presStyleLbl="bgShp" presStyleIdx="2" presStyleCnt="5"/>
      <dgm:spPr/>
    </dgm:pt>
    <dgm:pt modelId="{99C2647C-E8A4-4727-A1AE-FD80C67F5FEA}" type="pres">
      <dgm:prSet presAssocID="{FF2E4AD3-4070-4A91-B68B-A083EA2B183F}" presName="textNode" presStyleLbl="bgShp" presStyleIdx="2" presStyleCnt="5"/>
      <dgm:spPr/>
    </dgm:pt>
    <dgm:pt modelId="{FAC444DA-5BEC-496E-9BAB-E047FC8F0047}" type="pres">
      <dgm:prSet presAssocID="{FF2E4AD3-4070-4A91-B68B-A083EA2B183F}" presName="compChildNode" presStyleCnt="0"/>
      <dgm:spPr/>
    </dgm:pt>
    <dgm:pt modelId="{FAD354D4-9E62-418F-89DE-D3B84D92B8A5}" type="pres">
      <dgm:prSet presAssocID="{FF2E4AD3-4070-4A91-B68B-A083EA2B183F}" presName="theInnerList" presStyleCnt="0"/>
      <dgm:spPr/>
    </dgm:pt>
    <dgm:pt modelId="{7521CAAF-CD30-4AE8-83AE-D5607DAA5CCB}" type="pres">
      <dgm:prSet presAssocID="{8F6F0F1B-1389-42A5-B94D-0449F5A1BC67}" presName="childNode" presStyleLbl="node1" presStyleIdx="4" presStyleCnt="10">
        <dgm:presLayoutVars>
          <dgm:bulletEnabled val="1"/>
        </dgm:presLayoutVars>
      </dgm:prSet>
      <dgm:spPr/>
    </dgm:pt>
    <dgm:pt modelId="{4F9040CF-D370-4570-A1C5-596BA1A014BA}" type="pres">
      <dgm:prSet presAssocID="{8F6F0F1B-1389-42A5-B94D-0449F5A1BC67}" presName="aSpace2" presStyleCnt="0"/>
      <dgm:spPr/>
    </dgm:pt>
    <dgm:pt modelId="{3EE71A0C-0770-47FA-8B59-67FF016F92BB}" type="pres">
      <dgm:prSet presAssocID="{227ECEF3-950F-4F7E-9590-F8F3CB390C62}" presName="childNode" presStyleLbl="node1" presStyleIdx="5" presStyleCnt="10">
        <dgm:presLayoutVars>
          <dgm:bulletEnabled val="1"/>
        </dgm:presLayoutVars>
      </dgm:prSet>
      <dgm:spPr/>
    </dgm:pt>
    <dgm:pt modelId="{18579348-7C00-4BE3-BF28-0C7F8D286A1E}" type="pres">
      <dgm:prSet presAssocID="{FF2E4AD3-4070-4A91-B68B-A083EA2B183F}" presName="aSpace" presStyleCnt="0"/>
      <dgm:spPr/>
    </dgm:pt>
    <dgm:pt modelId="{ED617168-B6F2-49A1-8541-AB7A94CB272C}" type="pres">
      <dgm:prSet presAssocID="{886F534B-9904-477D-9570-D03B739EECFE}" presName="compNode" presStyleCnt="0"/>
      <dgm:spPr/>
    </dgm:pt>
    <dgm:pt modelId="{4A4FCDA6-9D89-46AF-A6FE-4B2AB91CB52B}" type="pres">
      <dgm:prSet presAssocID="{886F534B-9904-477D-9570-D03B739EECFE}" presName="aNode" presStyleLbl="bgShp" presStyleIdx="3" presStyleCnt="5"/>
      <dgm:spPr/>
    </dgm:pt>
    <dgm:pt modelId="{59B1E8B9-08AD-4569-8B79-C5266205DD49}" type="pres">
      <dgm:prSet presAssocID="{886F534B-9904-477D-9570-D03B739EECFE}" presName="textNode" presStyleLbl="bgShp" presStyleIdx="3" presStyleCnt="5"/>
      <dgm:spPr/>
    </dgm:pt>
    <dgm:pt modelId="{40D875D5-6C8C-4D68-8740-48DD1EF9334A}" type="pres">
      <dgm:prSet presAssocID="{886F534B-9904-477D-9570-D03B739EECFE}" presName="compChildNode" presStyleCnt="0"/>
      <dgm:spPr/>
    </dgm:pt>
    <dgm:pt modelId="{07263154-4BBC-40F7-910D-D5093D1F14D3}" type="pres">
      <dgm:prSet presAssocID="{886F534B-9904-477D-9570-D03B739EECFE}" presName="theInnerList" presStyleCnt="0"/>
      <dgm:spPr/>
    </dgm:pt>
    <dgm:pt modelId="{32A95852-4DB2-43A1-B5B9-F97EF51841F6}" type="pres">
      <dgm:prSet presAssocID="{D9AB033B-5F7A-4328-9F77-F268C58DB4B7}" presName="childNode" presStyleLbl="node1" presStyleIdx="6" presStyleCnt="10">
        <dgm:presLayoutVars>
          <dgm:bulletEnabled val="1"/>
        </dgm:presLayoutVars>
      </dgm:prSet>
      <dgm:spPr/>
    </dgm:pt>
    <dgm:pt modelId="{B2B0A678-5C0A-41FB-9779-5B3343BFD385}" type="pres">
      <dgm:prSet presAssocID="{D9AB033B-5F7A-4328-9F77-F268C58DB4B7}" presName="aSpace2" presStyleCnt="0"/>
      <dgm:spPr/>
    </dgm:pt>
    <dgm:pt modelId="{A7AAD8CF-7A4B-4104-BFDD-8E12416C0E5A}" type="pres">
      <dgm:prSet presAssocID="{A7195E39-E7FD-4CF7-A89A-1FCE14B499B8}" presName="childNode" presStyleLbl="node1" presStyleIdx="7" presStyleCnt="10">
        <dgm:presLayoutVars>
          <dgm:bulletEnabled val="1"/>
        </dgm:presLayoutVars>
      </dgm:prSet>
      <dgm:spPr/>
    </dgm:pt>
    <dgm:pt modelId="{12273080-2271-4487-82E6-325E8D30D514}" type="pres">
      <dgm:prSet presAssocID="{886F534B-9904-477D-9570-D03B739EECFE}" presName="aSpace" presStyleCnt="0"/>
      <dgm:spPr/>
    </dgm:pt>
    <dgm:pt modelId="{F01CD024-0083-459F-AA1B-84E82D67CB50}" type="pres">
      <dgm:prSet presAssocID="{1E883697-8B70-4C89-9920-BB9E8CAC7303}" presName="compNode" presStyleCnt="0"/>
      <dgm:spPr/>
    </dgm:pt>
    <dgm:pt modelId="{B19B2548-55D4-4144-A112-17BD3704D688}" type="pres">
      <dgm:prSet presAssocID="{1E883697-8B70-4C89-9920-BB9E8CAC7303}" presName="aNode" presStyleLbl="bgShp" presStyleIdx="4" presStyleCnt="5"/>
      <dgm:spPr/>
    </dgm:pt>
    <dgm:pt modelId="{2AEB9B2F-3233-4CFC-9947-33223176D6D2}" type="pres">
      <dgm:prSet presAssocID="{1E883697-8B70-4C89-9920-BB9E8CAC7303}" presName="textNode" presStyleLbl="bgShp" presStyleIdx="4" presStyleCnt="5"/>
      <dgm:spPr/>
    </dgm:pt>
    <dgm:pt modelId="{BA19EF61-0E3F-41F1-9A66-2B2065F44DD5}" type="pres">
      <dgm:prSet presAssocID="{1E883697-8B70-4C89-9920-BB9E8CAC7303}" presName="compChildNode" presStyleCnt="0"/>
      <dgm:spPr/>
    </dgm:pt>
    <dgm:pt modelId="{9116F993-B514-424B-AE20-971AC9D4DC28}" type="pres">
      <dgm:prSet presAssocID="{1E883697-8B70-4C89-9920-BB9E8CAC7303}" presName="theInnerList" presStyleCnt="0"/>
      <dgm:spPr/>
    </dgm:pt>
    <dgm:pt modelId="{5796B6C3-6A90-4562-9121-CD983C5ABE3E}" type="pres">
      <dgm:prSet presAssocID="{64C65D1E-F6DB-4403-9CFF-B0F5A2EDC9E9}" presName="childNode" presStyleLbl="node1" presStyleIdx="8" presStyleCnt="10">
        <dgm:presLayoutVars>
          <dgm:bulletEnabled val="1"/>
        </dgm:presLayoutVars>
      </dgm:prSet>
      <dgm:spPr/>
    </dgm:pt>
    <dgm:pt modelId="{FF9D18ED-1864-4244-82F4-C290468FAE30}" type="pres">
      <dgm:prSet presAssocID="{64C65D1E-F6DB-4403-9CFF-B0F5A2EDC9E9}" presName="aSpace2" presStyleCnt="0"/>
      <dgm:spPr/>
    </dgm:pt>
    <dgm:pt modelId="{246F364E-10A9-4EF6-8567-D83F41B461A1}" type="pres">
      <dgm:prSet presAssocID="{99E3A2E6-19D2-4902-A742-E8B538BC6952}" presName="childNode" presStyleLbl="node1" presStyleIdx="9" presStyleCnt="10">
        <dgm:presLayoutVars>
          <dgm:bulletEnabled val="1"/>
        </dgm:presLayoutVars>
      </dgm:prSet>
      <dgm:spPr/>
    </dgm:pt>
  </dgm:ptLst>
  <dgm:cxnLst>
    <dgm:cxn modelId="{CE365B21-C38A-49D4-B3F6-371C0B772622}" type="presOf" srcId="{1E883697-8B70-4C89-9920-BB9E8CAC7303}" destId="{2AEB9B2F-3233-4CFC-9947-33223176D6D2}" srcOrd="1" destOrd="0" presId="urn:microsoft.com/office/officeart/2005/8/layout/lProcess2"/>
    <dgm:cxn modelId="{DE47FF21-90B8-465D-A147-6555FC60BF92}" srcId="{1E883697-8B70-4C89-9920-BB9E8CAC7303}" destId="{99E3A2E6-19D2-4902-A742-E8B538BC6952}" srcOrd="1" destOrd="0" parTransId="{3A0C4826-1431-40F0-9E51-A5A64130C1C5}" sibTransId="{FA60D7E0-FCE3-4053-9AA1-54DBC9532461}"/>
    <dgm:cxn modelId="{3DD66D24-7F9E-4BBA-AB09-9CE3A55C86AC}" type="presOf" srcId="{64C65D1E-F6DB-4403-9CFF-B0F5A2EDC9E9}" destId="{5796B6C3-6A90-4562-9121-CD983C5ABE3E}" srcOrd="0" destOrd="0" presId="urn:microsoft.com/office/officeart/2005/8/layout/lProcess2"/>
    <dgm:cxn modelId="{E55FD426-1B4F-4454-BF70-2823AEAFCCA3}" type="presOf" srcId="{D13CDB72-EBCA-441D-B835-1DCA5EEF6D2E}" destId="{0C7C1490-2CD3-4AFF-A6F4-9D48A3113D86}" srcOrd="0" destOrd="0" presId="urn:microsoft.com/office/officeart/2005/8/layout/lProcess2"/>
    <dgm:cxn modelId="{5CEF7727-F3A4-49E3-A565-ABF05BB84FA4}" srcId="{A8BAD625-E4B4-4AB1-9F15-884363432419}" destId="{8A906A66-0D6A-47C1-BEF0-E13B297E5623}" srcOrd="0" destOrd="0" parTransId="{F2A4930B-8FDA-4DE4-8A04-07E3370975E0}" sibTransId="{496C6042-0BE5-44E1-8442-0BCEB2B60380}"/>
    <dgm:cxn modelId="{AEA9B62E-7CF0-44DD-97BD-AD2DF6FF29FD}" type="presOf" srcId="{B221C917-3DB4-455B-ACC2-70BC5946D9C2}" destId="{055A4118-F672-4E51-9F25-94A62C736D95}" srcOrd="0" destOrd="0" presId="urn:microsoft.com/office/officeart/2005/8/layout/lProcess2"/>
    <dgm:cxn modelId="{37924E31-AF44-4A3D-BD5B-555FA8D21084}" srcId="{A8BAD625-E4B4-4AB1-9F15-884363432419}" destId="{B221C917-3DB4-455B-ACC2-70BC5946D9C2}" srcOrd="1" destOrd="0" parTransId="{DB055FB7-40D9-4EFB-A04B-4E3F6C1A95DF}" sibTransId="{CCE7154E-BEFE-49AC-946B-79E015E6C2DC}"/>
    <dgm:cxn modelId="{381FAB32-65C8-4FCA-B10D-9B99AAE0804A}" type="presOf" srcId="{D9AB033B-5F7A-4328-9F77-F268C58DB4B7}" destId="{32A95852-4DB2-43A1-B5B9-F97EF51841F6}" srcOrd="0" destOrd="0" presId="urn:microsoft.com/office/officeart/2005/8/layout/lProcess2"/>
    <dgm:cxn modelId="{1CE73A3B-F5F4-4D84-A883-78990498DA5D}" srcId="{B221C917-3DB4-455B-ACC2-70BC5946D9C2}" destId="{43307317-CB50-4A18-856E-D2300E9AA0AC}" srcOrd="0" destOrd="0" parTransId="{31EACFAB-E669-47E6-B69C-7B881276361A}" sibTransId="{CE14370B-4CBD-4A57-BE04-A009EF1A8703}"/>
    <dgm:cxn modelId="{CE51F13B-90BA-4F04-8D44-46B3208BB15C}" type="presOf" srcId="{FF2E4AD3-4070-4A91-B68B-A083EA2B183F}" destId="{69EB0117-2165-4583-97EF-FF8693AE974E}" srcOrd="0" destOrd="0" presId="urn:microsoft.com/office/officeart/2005/8/layout/lProcess2"/>
    <dgm:cxn modelId="{73B6F73E-23E1-41DB-A1C8-3CACF1B1CD37}" type="presOf" srcId="{FF2E4AD3-4070-4A91-B68B-A083EA2B183F}" destId="{99C2647C-E8A4-4727-A1AE-FD80C67F5FEA}" srcOrd="1" destOrd="0" presId="urn:microsoft.com/office/officeart/2005/8/layout/lProcess2"/>
    <dgm:cxn modelId="{D9580444-05BC-4589-B6EB-FDCB8EED01C2}" srcId="{886F534B-9904-477D-9570-D03B739EECFE}" destId="{D9AB033B-5F7A-4328-9F77-F268C58DB4B7}" srcOrd="0" destOrd="0" parTransId="{A558FC2C-5E2C-4822-B259-2951B1FCAE52}" sibTransId="{27ED47C6-68F2-4171-9813-D33D04F8EFB0}"/>
    <dgm:cxn modelId="{ECE6B246-FD25-4ECD-BC8B-ADE15FB69E9E}" type="presOf" srcId="{1E883697-8B70-4C89-9920-BB9E8CAC7303}" destId="{B19B2548-55D4-4144-A112-17BD3704D688}" srcOrd="0" destOrd="0" presId="urn:microsoft.com/office/officeart/2005/8/layout/lProcess2"/>
    <dgm:cxn modelId="{99294B72-AB66-4C41-ADAC-253DCD4C60AA}" type="presOf" srcId="{43307317-CB50-4A18-856E-D2300E9AA0AC}" destId="{C4F9F16E-D4E5-4092-8945-81B986939DB7}" srcOrd="0" destOrd="0" presId="urn:microsoft.com/office/officeart/2005/8/layout/lProcess2"/>
    <dgm:cxn modelId="{5F1B9058-1BF7-451D-9B6B-F6C3D0FD5AC8}" srcId="{FF2E4AD3-4070-4A91-B68B-A083EA2B183F}" destId="{8F6F0F1B-1389-42A5-B94D-0449F5A1BC67}" srcOrd="0" destOrd="0" parTransId="{FA01F25D-430E-4697-BFFE-44F71419F882}" sibTransId="{4891AC11-38BA-4672-8C2A-144C55508C1D}"/>
    <dgm:cxn modelId="{4E22A681-245B-4C36-9718-4737B5DBEE0E}" type="presOf" srcId="{A7195E39-E7FD-4CF7-A89A-1FCE14B499B8}" destId="{A7AAD8CF-7A4B-4104-BFDD-8E12416C0E5A}" srcOrd="0" destOrd="0" presId="urn:microsoft.com/office/officeart/2005/8/layout/lProcess2"/>
    <dgm:cxn modelId="{7087B483-390E-4AEF-B385-1116BD50F325}" srcId="{1E883697-8B70-4C89-9920-BB9E8CAC7303}" destId="{64C65D1E-F6DB-4403-9CFF-B0F5A2EDC9E9}" srcOrd="0" destOrd="0" parTransId="{33B04790-084A-4E86-BA4C-681B8184F8DB}" sibTransId="{CE069D93-F9A9-4AC6-9EF6-3DF9B5026CCD}"/>
    <dgm:cxn modelId="{90865C86-5971-4B26-82FE-435F826EE4CE}" srcId="{8A906A66-0D6A-47C1-BEF0-E13B297E5623}" destId="{D13CDB72-EBCA-441D-B835-1DCA5EEF6D2E}" srcOrd="0" destOrd="0" parTransId="{1D71B1C2-AD6D-4969-886F-0041468FCCA9}" sibTransId="{0F96AC6B-3010-4704-BBC8-D9F82D908479}"/>
    <dgm:cxn modelId="{EF9AE08A-9809-49DA-93F9-CBFFB9D3A3DB}" type="presOf" srcId="{8A906A66-0D6A-47C1-BEF0-E13B297E5623}" destId="{28C3E79A-B699-4323-8E0B-122BB315A5F1}" srcOrd="0" destOrd="0" presId="urn:microsoft.com/office/officeart/2005/8/layout/lProcess2"/>
    <dgm:cxn modelId="{8B5B8B8E-3C89-4944-8F0B-BC61D3627466}" srcId="{886F534B-9904-477D-9570-D03B739EECFE}" destId="{A7195E39-E7FD-4CF7-A89A-1FCE14B499B8}" srcOrd="1" destOrd="0" parTransId="{81EFCBD6-0A34-430D-8496-690B5C41DB0D}" sibTransId="{1B940089-4B4A-434A-8B77-1F0B0CD3E06A}"/>
    <dgm:cxn modelId="{09085791-48FB-4354-9ADA-83E940859ED5}" type="presOf" srcId="{886F534B-9904-477D-9570-D03B739EECFE}" destId="{4A4FCDA6-9D89-46AF-A6FE-4B2AB91CB52B}" srcOrd="0" destOrd="0" presId="urn:microsoft.com/office/officeart/2005/8/layout/lProcess2"/>
    <dgm:cxn modelId="{AE05EA96-DFF6-4679-B129-BF0651531B38}" srcId="{A8BAD625-E4B4-4AB1-9F15-884363432419}" destId="{FF2E4AD3-4070-4A91-B68B-A083EA2B183F}" srcOrd="2" destOrd="0" parTransId="{83C770B4-F621-4838-87A4-2E9508887811}" sibTransId="{370990DC-3A18-4560-ADD0-445BE3F1477A}"/>
    <dgm:cxn modelId="{0308D49E-526C-403C-9328-62DFCFAD338C}" srcId="{8A906A66-0D6A-47C1-BEF0-E13B297E5623}" destId="{03D844EE-79A0-43E8-ADAC-1F500AA92120}" srcOrd="1" destOrd="0" parTransId="{265B8405-B687-40EC-8D74-FF9DE1DCFEC7}" sibTransId="{2427838E-84EE-4596-A61B-F651FF0BC3B1}"/>
    <dgm:cxn modelId="{1FEC39A0-E3D9-43F8-8DEF-666FB9EA9CAB}" type="presOf" srcId="{886F534B-9904-477D-9570-D03B739EECFE}" destId="{59B1E8B9-08AD-4569-8B79-C5266205DD49}" srcOrd="1" destOrd="0" presId="urn:microsoft.com/office/officeart/2005/8/layout/lProcess2"/>
    <dgm:cxn modelId="{4852B3A1-C9DE-49A4-9FD2-D2B070712E15}" type="presOf" srcId="{03D844EE-79A0-43E8-ADAC-1F500AA92120}" destId="{56B8B2CF-7489-4947-AE45-574B80716F36}" srcOrd="0" destOrd="0" presId="urn:microsoft.com/office/officeart/2005/8/layout/lProcess2"/>
    <dgm:cxn modelId="{9DC285AD-AD32-4B6D-A60D-D1D10CFD6245}" type="presOf" srcId="{8F6F0F1B-1389-42A5-B94D-0449F5A1BC67}" destId="{7521CAAF-CD30-4AE8-83AE-D5607DAA5CCB}" srcOrd="0" destOrd="0" presId="urn:microsoft.com/office/officeart/2005/8/layout/lProcess2"/>
    <dgm:cxn modelId="{1DD043B4-26C0-448C-976B-DCFAE304E7D9}" type="presOf" srcId="{A8BAD625-E4B4-4AB1-9F15-884363432419}" destId="{108DBB30-9AA4-44C5-9A90-36A0A2D3852D}" srcOrd="0" destOrd="0" presId="urn:microsoft.com/office/officeart/2005/8/layout/lProcess2"/>
    <dgm:cxn modelId="{C40737C1-536C-4DEA-9FE8-4F3484686258}" type="presOf" srcId="{8A906A66-0D6A-47C1-BEF0-E13B297E5623}" destId="{9826491B-F1C8-4FCA-BBC1-D814E43B71AB}" srcOrd="1" destOrd="0" presId="urn:microsoft.com/office/officeart/2005/8/layout/lProcess2"/>
    <dgm:cxn modelId="{572783C3-4AEA-4F55-A130-CB0BF5B9FC6D}" srcId="{A8BAD625-E4B4-4AB1-9F15-884363432419}" destId="{886F534B-9904-477D-9570-D03B739EECFE}" srcOrd="3" destOrd="0" parTransId="{7617C49B-39CF-4553-A5C9-C138CDCC78BB}" sibTransId="{CE19C356-796A-4CE4-B6A9-33131AC196A2}"/>
    <dgm:cxn modelId="{5A2E48CE-6E0D-4629-BFDE-0FD867051202}" type="presOf" srcId="{B221C917-3DB4-455B-ACC2-70BC5946D9C2}" destId="{207A17D2-14D0-49C6-A808-FE2131A9CE4A}" srcOrd="1" destOrd="0" presId="urn:microsoft.com/office/officeart/2005/8/layout/lProcess2"/>
    <dgm:cxn modelId="{6CFBDCDB-B041-4B9F-A598-E6F6A08A0CCA}" type="presOf" srcId="{99E3A2E6-19D2-4902-A742-E8B538BC6952}" destId="{246F364E-10A9-4EF6-8567-D83F41B461A1}" srcOrd="0" destOrd="0" presId="urn:microsoft.com/office/officeart/2005/8/layout/lProcess2"/>
    <dgm:cxn modelId="{756ECEE0-6F96-4860-9352-EA6E6127AACB}" srcId="{B221C917-3DB4-455B-ACC2-70BC5946D9C2}" destId="{8298F2B3-495C-4804-84B2-C0AFCC538D7A}" srcOrd="1" destOrd="0" parTransId="{30666FF2-3AE9-4E08-9997-4ACB3966E6FA}" sibTransId="{CFA5904A-32AF-45E7-9E7B-FD765A01E23D}"/>
    <dgm:cxn modelId="{1D21D8E0-38FC-4BA2-9923-F436A076E4C8}" type="presOf" srcId="{227ECEF3-950F-4F7E-9590-F8F3CB390C62}" destId="{3EE71A0C-0770-47FA-8B59-67FF016F92BB}" srcOrd="0" destOrd="0" presId="urn:microsoft.com/office/officeart/2005/8/layout/lProcess2"/>
    <dgm:cxn modelId="{545580EC-6267-45BC-A76A-BE100DED261E}" type="presOf" srcId="{8298F2B3-495C-4804-84B2-C0AFCC538D7A}" destId="{1DBE6F99-78B0-4939-B543-06F87D3D27DB}" srcOrd="0" destOrd="0" presId="urn:microsoft.com/office/officeart/2005/8/layout/lProcess2"/>
    <dgm:cxn modelId="{C8CF87F9-F2FC-4E68-AA90-CD99E6070CCD}" srcId="{FF2E4AD3-4070-4A91-B68B-A083EA2B183F}" destId="{227ECEF3-950F-4F7E-9590-F8F3CB390C62}" srcOrd="1" destOrd="0" parTransId="{E58DF5EE-1940-4FE2-9365-AFDDCEBA0603}" sibTransId="{E286FDC6-4EB2-4968-A648-75CEEB82BBB4}"/>
    <dgm:cxn modelId="{FAB5C4FA-6A78-4809-88F3-BF0098B326E0}" srcId="{A8BAD625-E4B4-4AB1-9F15-884363432419}" destId="{1E883697-8B70-4C89-9920-BB9E8CAC7303}" srcOrd="4" destOrd="0" parTransId="{1239E778-34A6-46F1-A6B6-40C3DE8ADBA7}" sibTransId="{4FF7163A-FF91-4D32-81D9-98BE786D5E71}"/>
    <dgm:cxn modelId="{4DCA2AC6-8411-4432-BBAC-EB3EF88F6EE1}" type="presParOf" srcId="{108DBB30-9AA4-44C5-9A90-36A0A2D3852D}" destId="{F6F956A5-D768-4E85-AD9E-D41381604A96}" srcOrd="0" destOrd="0" presId="urn:microsoft.com/office/officeart/2005/8/layout/lProcess2"/>
    <dgm:cxn modelId="{BC4DA446-D472-4B54-B324-5838A96B6021}" type="presParOf" srcId="{F6F956A5-D768-4E85-AD9E-D41381604A96}" destId="{28C3E79A-B699-4323-8E0B-122BB315A5F1}" srcOrd="0" destOrd="0" presId="urn:microsoft.com/office/officeart/2005/8/layout/lProcess2"/>
    <dgm:cxn modelId="{8E7FC1BC-D152-4F43-AA9C-DAC06F370CB9}" type="presParOf" srcId="{F6F956A5-D768-4E85-AD9E-D41381604A96}" destId="{9826491B-F1C8-4FCA-BBC1-D814E43B71AB}" srcOrd="1" destOrd="0" presId="urn:microsoft.com/office/officeart/2005/8/layout/lProcess2"/>
    <dgm:cxn modelId="{95C9C279-B1FA-4B40-B9B3-11EBA91B8C8F}" type="presParOf" srcId="{F6F956A5-D768-4E85-AD9E-D41381604A96}" destId="{BD24EAE0-6081-46F9-8E48-E56F235730AD}" srcOrd="2" destOrd="0" presId="urn:microsoft.com/office/officeart/2005/8/layout/lProcess2"/>
    <dgm:cxn modelId="{C72DF1EA-C71F-4F2E-8AFB-D672488AE7AB}" type="presParOf" srcId="{BD24EAE0-6081-46F9-8E48-E56F235730AD}" destId="{A1D24F00-1202-4AB9-8417-E6F4784A2599}" srcOrd="0" destOrd="0" presId="urn:microsoft.com/office/officeart/2005/8/layout/lProcess2"/>
    <dgm:cxn modelId="{C2C1B95F-EBF2-426C-ACEC-5339EC7059BB}" type="presParOf" srcId="{A1D24F00-1202-4AB9-8417-E6F4784A2599}" destId="{0C7C1490-2CD3-4AFF-A6F4-9D48A3113D86}" srcOrd="0" destOrd="0" presId="urn:microsoft.com/office/officeart/2005/8/layout/lProcess2"/>
    <dgm:cxn modelId="{80A4B55C-128F-4B17-A631-AAE88D74261C}" type="presParOf" srcId="{A1D24F00-1202-4AB9-8417-E6F4784A2599}" destId="{698CDEA6-8780-436E-B525-E233001C9A53}" srcOrd="1" destOrd="0" presId="urn:microsoft.com/office/officeart/2005/8/layout/lProcess2"/>
    <dgm:cxn modelId="{BE7039F2-69A2-4CD3-B9D0-E0C40AFEF685}" type="presParOf" srcId="{A1D24F00-1202-4AB9-8417-E6F4784A2599}" destId="{56B8B2CF-7489-4947-AE45-574B80716F36}" srcOrd="2" destOrd="0" presId="urn:microsoft.com/office/officeart/2005/8/layout/lProcess2"/>
    <dgm:cxn modelId="{83A8F483-24F1-4BF4-9F34-A9519063D374}" type="presParOf" srcId="{108DBB30-9AA4-44C5-9A90-36A0A2D3852D}" destId="{E56AECC8-2733-48BC-8E45-6FA8596B188F}" srcOrd="1" destOrd="0" presId="urn:microsoft.com/office/officeart/2005/8/layout/lProcess2"/>
    <dgm:cxn modelId="{07B24503-A1EC-4376-9C81-82914928EA2E}" type="presParOf" srcId="{108DBB30-9AA4-44C5-9A90-36A0A2D3852D}" destId="{0F6620C7-AC32-4FB5-A8B0-CAB8A499FE7E}" srcOrd="2" destOrd="0" presId="urn:microsoft.com/office/officeart/2005/8/layout/lProcess2"/>
    <dgm:cxn modelId="{311F612E-F972-49CA-A763-50D3C5A41FE0}" type="presParOf" srcId="{0F6620C7-AC32-4FB5-A8B0-CAB8A499FE7E}" destId="{055A4118-F672-4E51-9F25-94A62C736D95}" srcOrd="0" destOrd="0" presId="urn:microsoft.com/office/officeart/2005/8/layout/lProcess2"/>
    <dgm:cxn modelId="{137D4866-E12B-4DCE-A044-882ECE32DB21}" type="presParOf" srcId="{0F6620C7-AC32-4FB5-A8B0-CAB8A499FE7E}" destId="{207A17D2-14D0-49C6-A808-FE2131A9CE4A}" srcOrd="1" destOrd="0" presId="urn:microsoft.com/office/officeart/2005/8/layout/lProcess2"/>
    <dgm:cxn modelId="{BDC443D8-7D81-4013-A4B7-BBB2A91DF2B4}" type="presParOf" srcId="{0F6620C7-AC32-4FB5-A8B0-CAB8A499FE7E}" destId="{E4C5EC9F-3D96-42F7-9AED-45D0ADC3AA6C}" srcOrd="2" destOrd="0" presId="urn:microsoft.com/office/officeart/2005/8/layout/lProcess2"/>
    <dgm:cxn modelId="{7FB19B4D-BA5C-4F1D-9297-A1CCB2FDA0A7}" type="presParOf" srcId="{E4C5EC9F-3D96-42F7-9AED-45D0ADC3AA6C}" destId="{33752FCA-7849-4562-AADE-148B3B00B8A1}" srcOrd="0" destOrd="0" presId="urn:microsoft.com/office/officeart/2005/8/layout/lProcess2"/>
    <dgm:cxn modelId="{A47DCA97-FD2E-454F-9AD0-CE935DE3BBB8}" type="presParOf" srcId="{33752FCA-7849-4562-AADE-148B3B00B8A1}" destId="{C4F9F16E-D4E5-4092-8945-81B986939DB7}" srcOrd="0" destOrd="0" presId="urn:microsoft.com/office/officeart/2005/8/layout/lProcess2"/>
    <dgm:cxn modelId="{CD5D9B6F-6A0F-4952-A46F-4C918A348A18}" type="presParOf" srcId="{33752FCA-7849-4562-AADE-148B3B00B8A1}" destId="{C69C9619-AE31-41D8-A1AD-7C5398D4EC9A}" srcOrd="1" destOrd="0" presId="urn:microsoft.com/office/officeart/2005/8/layout/lProcess2"/>
    <dgm:cxn modelId="{CEE2803E-0B7F-47CE-8DD3-6D9959F77599}" type="presParOf" srcId="{33752FCA-7849-4562-AADE-148B3B00B8A1}" destId="{1DBE6F99-78B0-4939-B543-06F87D3D27DB}" srcOrd="2" destOrd="0" presId="urn:microsoft.com/office/officeart/2005/8/layout/lProcess2"/>
    <dgm:cxn modelId="{774B310E-81C9-4162-A756-971822AE1747}" type="presParOf" srcId="{108DBB30-9AA4-44C5-9A90-36A0A2D3852D}" destId="{F9FA9BEF-C03B-402B-8393-2F51BFBEF011}" srcOrd="3" destOrd="0" presId="urn:microsoft.com/office/officeart/2005/8/layout/lProcess2"/>
    <dgm:cxn modelId="{065BC62E-0F53-4E01-B5C4-606E1535283A}" type="presParOf" srcId="{108DBB30-9AA4-44C5-9A90-36A0A2D3852D}" destId="{263178CB-FD0C-48B5-BF9A-A2654BC78349}" srcOrd="4" destOrd="0" presId="urn:microsoft.com/office/officeart/2005/8/layout/lProcess2"/>
    <dgm:cxn modelId="{DC319F28-D770-48F5-8D45-468594393FD0}" type="presParOf" srcId="{263178CB-FD0C-48B5-BF9A-A2654BC78349}" destId="{69EB0117-2165-4583-97EF-FF8693AE974E}" srcOrd="0" destOrd="0" presId="urn:microsoft.com/office/officeart/2005/8/layout/lProcess2"/>
    <dgm:cxn modelId="{1EDAB133-A079-4DAC-B6C3-9CF09C62F9AB}" type="presParOf" srcId="{263178CB-FD0C-48B5-BF9A-A2654BC78349}" destId="{99C2647C-E8A4-4727-A1AE-FD80C67F5FEA}" srcOrd="1" destOrd="0" presId="urn:microsoft.com/office/officeart/2005/8/layout/lProcess2"/>
    <dgm:cxn modelId="{AB62EAC4-7654-4801-952E-B583197E6592}" type="presParOf" srcId="{263178CB-FD0C-48B5-BF9A-A2654BC78349}" destId="{FAC444DA-5BEC-496E-9BAB-E047FC8F0047}" srcOrd="2" destOrd="0" presId="urn:microsoft.com/office/officeart/2005/8/layout/lProcess2"/>
    <dgm:cxn modelId="{1E88CB0B-291E-4C2E-852E-7C6D3FFF8F94}" type="presParOf" srcId="{FAC444DA-5BEC-496E-9BAB-E047FC8F0047}" destId="{FAD354D4-9E62-418F-89DE-D3B84D92B8A5}" srcOrd="0" destOrd="0" presId="urn:microsoft.com/office/officeart/2005/8/layout/lProcess2"/>
    <dgm:cxn modelId="{8A545426-9347-47A3-BA58-12D99B685354}" type="presParOf" srcId="{FAD354D4-9E62-418F-89DE-D3B84D92B8A5}" destId="{7521CAAF-CD30-4AE8-83AE-D5607DAA5CCB}" srcOrd="0" destOrd="0" presId="urn:microsoft.com/office/officeart/2005/8/layout/lProcess2"/>
    <dgm:cxn modelId="{5465C84A-16B3-4F13-941E-8CDAC401D032}" type="presParOf" srcId="{FAD354D4-9E62-418F-89DE-D3B84D92B8A5}" destId="{4F9040CF-D370-4570-A1C5-596BA1A014BA}" srcOrd="1" destOrd="0" presId="urn:microsoft.com/office/officeart/2005/8/layout/lProcess2"/>
    <dgm:cxn modelId="{C13E3FDB-B0B7-4707-B2AA-77C76BF3D801}" type="presParOf" srcId="{FAD354D4-9E62-418F-89DE-D3B84D92B8A5}" destId="{3EE71A0C-0770-47FA-8B59-67FF016F92BB}" srcOrd="2" destOrd="0" presId="urn:microsoft.com/office/officeart/2005/8/layout/lProcess2"/>
    <dgm:cxn modelId="{E9EB109B-67B8-4137-B6B9-9447E245B79F}" type="presParOf" srcId="{108DBB30-9AA4-44C5-9A90-36A0A2D3852D}" destId="{18579348-7C00-4BE3-BF28-0C7F8D286A1E}" srcOrd="5" destOrd="0" presId="urn:microsoft.com/office/officeart/2005/8/layout/lProcess2"/>
    <dgm:cxn modelId="{0EF5DFCF-99F0-4659-B002-76D8FD2A4E13}" type="presParOf" srcId="{108DBB30-9AA4-44C5-9A90-36A0A2D3852D}" destId="{ED617168-B6F2-49A1-8541-AB7A94CB272C}" srcOrd="6" destOrd="0" presId="urn:microsoft.com/office/officeart/2005/8/layout/lProcess2"/>
    <dgm:cxn modelId="{8CD793B1-528B-4457-BF84-449B431D3849}" type="presParOf" srcId="{ED617168-B6F2-49A1-8541-AB7A94CB272C}" destId="{4A4FCDA6-9D89-46AF-A6FE-4B2AB91CB52B}" srcOrd="0" destOrd="0" presId="urn:microsoft.com/office/officeart/2005/8/layout/lProcess2"/>
    <dgm:cxn modelId="{5FAD6078-D859-4EEE-B5AE-2409A3FE5288}" type="presParOf" srcId="{ED617168-B6F2-49A1-8541-AB7A94CB272C}" destId="{59B1E8B9-08AD-4569-8B79-C5266205DD49}" srcOrd="1" destOrd="0" presId="urn:microsoft.com/office/officeart/2005/8/layout/lProcess2"/>
    <dgm:cxn modelId="{DBCA06BB-8A35-4680-A646-7E3B1D14F913}" type="presParOf" srcId="{ED617168-B6F2-49A1-8541-AB7A94CB272C}" destId="{40D875D5-6C8C-4D68-8740-48DD1EF9334A}" srcOrd="2" destOrd="0" presId="urn:microsoft.com/office/officeart/2005/8/layout/lProcess2"/>
    <dgm:cxn modelId="{3D6776C4-4358-435E-977C-E62BA9DEE604}" type="presParOf" srcId="{40D875D5-6C8C-4D68-8740-48DD1EF9334A}" destId="{07263154-4BBC-40F7-910D-D5093D1F14D3}" srcOrd="0" destOrd="0" presId="urn:microsoft.com/office/officeart/2005/8/layout/lProcess2"/>
    <dgm:cxn modelId="{A297F001-17C2-4733-9547-D555B2037904}" type="presParOf" srcId="{07263154-4BBC-40F7-910D-D5093D1F14D3}" destId="{32A95852-4DB2-43A1-B5B9-F97EF51841F6}" srcOrd="0" destOrd="0" presId="urn:microsoft.com/office/officeart/2005/8/layout/lProcess2"/>
    <dgm:cxn modelId="{4B644ADE-34FD-4233-8013-5265F43784FD}" type="presParOf" srcId="{07263154-4BBC-40F7-910D-D5093D1F14D3}" destId="{B2B0A678-5C0A-41FB-9779-5B3343BFD385}" srcOrd="1" destOrd="0" presId="urn:microsoft.com/office/officeart/2005/8/layout/lProcess2"/>
    <dgm:cxn modelId="{BD236569-FD05-46CE-AC91-17F38D4FC7A4}" type="presParOf" srcId="{07263154-4BBC-40F7-910D-D5093D1F14D3}" destId="{A7AAD8CF-7A4B-4104-BFDD-8E12416C0E5A}" srcOrd="2" destOrd="0" presId="urn:microsoft.com/office/officeart/2005/8/layout/lProcess2"/>
    <dgm:cxn modelId="{D556E359-9618-4CE0-9CD0-50501721B52D}" type="presParOf" srcId="{108DBB30-9AA4-44C5-9A90-36A0A2D3852D}" destId="{12273080-2271-4487-82E6-325E8D30D514}" srcOrd="7" destOrd="0" presId="urn:microsoft.com/office/officeart/2005/8/layout/lProcess2"/>
    <dgm:cxn modelId="{03372030-7AF2-45DF-A02D-68DB7DDDCCF5}" type="presParOf" srcId="{108DBB30-9AA4-44C5-9A90-36A0A2D3852D}" destId="{F01CD024-0083-459F-AA1B-84E82D67CB50}" srcOrd="8" destOrd="0" presId="urn:microsoft.com/office/officeart/2005/8/layout/lProcess2"/>
    <dgm:cxn modelId="{E38352FD-58E1-4FB1-8B47-E9549B6DADBE}" type="presParOf" srcId="{F01CD024-0083-459F-AA1B-84E82D67CB50}" destId="{B19B2548-55D4-4144-A112-17BD3704D688}" srcOrd="0" destOrd="0" presId="urn:microsoft.com/office/officeart/2005/8/layout/lProcess2"/>
    <dgm:cxn modelId="{361AA630-FF91-4F95-B1F3-0BD834F0C584}" type="presParOf" srcId="{F01CD024-0083-459F-AA1B-84E82D67CB50}" destId="{2AEB9B2F-3233-4CFC-9947-33223176D6D2}" srcOrd="1" destOrd="0" presId="urn:microsoft.com/office/officeart/2005/8/layout/lProcess2"/>
    <dgm:cxn modelId="{760283F4-83B7-4DE7-8B5C-279BCBC57B64}" type="presParOf" srcId="{F01CD024-0083-459F-AA1B-84E82D67CB50}" destId="{BA19EF61-0E3F-41F1-9A66-2B2065F44DD5}" srcOrd="2" destOrd="0" presId="urn:microsoft.com/office/officeart/2005/8/layout/lProcess2"/>
    <dgm:cxn modelId="{D10A858D-9B55-472B-BC2E-44B4972174D4}" type="presParOf" srcId="{BA19EF61-0E3F-41F1-9A66-2B2065F44DD5}" destId="{9116F993-B514-424B-AE20-971AC9D4DC28}" srcOrd="0" destOrd="0" presId="urn:microsoft.com/office/officeart/2005/8/layout/lProcess2"/>
    <dgm:cxn modelId="{C8AF220D-BF6D-43BB-8D2E-138F7B6371EA}" type="presParOf" srcId="{9116F993-B514-424B-AE20-971AC9D4DC28}" destId="{5796B6C3-6A90-4562-9121-CD983C5ABE3E}" srcOrd="0" destOrd="0" presId="urn:microsoft.com/office/officeart/2005/8/layout/lProcess2"/>
    <dgm:cxn modelId="{B0E65C01-F1C1-43FA-A7C2-16D99AE67F59}" type="presParOf" srcId="{9116F993-B514-424B-AE20-971AC9D4DC28}" destId="{FF9D18ED-1864-4244-82F4-C290468FAE30}" srcOrd="1" destOrd="0" presId="urn:microsoft.com/office/officeart/2005/8/layout/lProcess2"/>
    <dgm:cxn modelId="{38998BDA-149E-44BC-8EAF-A0330D8A90C3}" type="presParOf" srcId="{9116F993-B514-424B-AE20-971AC9D4DC28}" destId="{246F364E-10A9-4EF6-8567-D83F41B461A1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3D75B3-FB1F-44DA-B0A3-78BEA924F10A}">
      <dsp:nvSpPr>
        <dsp:cNvPr id="0" name=""/>
        <dsp:cNvSpPr/>
      </dsp:nvSpPr>
      <dsp:spPr>
        <a:xfrm>
          <a:off x="2441848" y="735"/>
          <a:ext cx="600358" cy="600358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BE50CAB9-4DBE-4324-985D-39B4EC69BDA7}">
      <dsp:nvSpPr>
        <dsp:cNvPr id="0" name=""/>
        <dsp:cNvSpPr/>
      </dsp:nvSpPr>
      <dsp:spPr>
        <a:xfrm>
          <a:off x="2742027" y="735"/>
          <a:ext cx="3203134" cy="6003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41910" rIns="0" bIns="4191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3300" kern="1200" dirty="0"/>
            <a:t>Danklied</a:t>
          </a:r>
        </a:p>
      </dsp:txBody>
      <dsp:txXfrm>
        <a:off x="2742027" y="735"/>
        <a:ext cx="3203134" cy="600358"/>
      </dsp:txXfrm>
    </dsp:sp>
    <dsp:sp modelId="{F8BBC5EC-00D9-4290-970E-730BE373AED5}">
      <dsp:nvSpPr>
        <dsp:cNvPr id="0" name=""/>
        <dsp:cNvSpPr/>
      </dsp:nvSpPr>
      <dsp:spPr>
        <a:xfrm>
          <a:off x="2441848" y="601094"/>
          <a:ext cx="600358" cy="600358"/>
        </a:xfrm>
        <a:prstGeom prst="ellipse">
          <a:avLst/>
        </a:prstGeom>
        <a:solidFill>
          <a:schemeClr val="accent3">
            <a:alpha val="50000"/>
            <a:hueOff val="542120"/>
            <a:satOff val="20000"/>
            <a:lumOff val="-29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BF73020D-9E56-4141-90CA-D5EE13E42BC1}">
      <dsp:nvSpPr>
        <dsp:cNvPr id="0" name=""/>
        <dsp:cNvSpPr/>
      </dsp:nvSpPr>
      <dsp:spPr>
        <a:xfrm>
          <a:off x="2742027" y="601094"/>
          <a:ext cx="3203134" cy="6003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41910" rIns="0" bIns="4191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3300" kern="1200" dirty="0"/>
            <a:t>Aanbiddingslied</a:t>
          </a:r>
        </a:p>
      </dsp:txBody>
      <dsp:txXfrm>
        <a:off x="2742027" y="601094"/>
        <a:ext cx="3203134" cy="600358"/>
      </dsp:txXfrm>
    </dsp:sp>
    <dsp:sp modelId="{1D8FF60B-7725-4D53-9A97-AA3AAC5D34FB}">
      <dsp:nvSpPr>
        <dsp:cNvPr id="0" name=""/>
        <dsp:cNvSpPr/>
      </dsp:nvSpPr>
      <dsp:spPr>
        <a:xfrm>
          <a:off x="2441848" y="1201453"/>
          <a:ext cx="600358" cy="600358"/>
        </a:xfrm>
        <a:prstGeom prst="ellipse">
          <a:avLst/>
        </a:prstGeom>
        <a:solidFill>
          <a:schemeClr val="accent3">
            <a:alpha val="50000"/>
            <a:hueOff val="1084240"/>
            <a:satOff val="40000"/>
            <a:lumOff val="-588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CB873ECE-5FAB-43B5-97C9-4468E50BBD00}">
      <dsp:nvSpPr>
        <dsp:cNvPr id="0" name=""/>
        <dsp:cNvSpPr/>
      </dsp:nvSpPr>
      <dsp:spPr>
        <a:xfrm>
          <a:off x="2742027" y="1201453"/>
          <a:ext cx="3203134" cy="6003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41910" rIns="0" bIns="4191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3300" kern="1200" dirty="0"/>
            <a:t>Klaaglied</a:t>
          </a:r>
        </a:p>
      </dsp:txBody>
      <dsp:txXfrm>
        <a:off x="2742027" y="1201453"/>
        <a:ext cx="3203134" cy="600358"/>
      </dsp:txXfrm>
    </dsp:sp>
    <dsp:sp modelId="{84C02E6E-08AC-43A6-8F29-68278DC4F4CD}">
      <dsp:nvSpPr>
        <dsp:cNvPr id="0" name=""/>
        <dsp:cNvSpPr/>
      </dsp:nvSpPr>
      <dsp:spPr>
        <a:xfrm>
          <a:off x="2441848" y="1801812"/>
          <a:ext cx="600358" cy="600358"/>
        </a:xfrm>
        <a:prstGeom prst="ellipse">
          <a:avLst/>
        </a:prstGeom>
        <a:solidFill>
          <a:schemeClr val="accent3">
            <a:alpha val="50000"/>
            <a:hueOff val="1626359"/>
            <a:satOff val="60000"/>
            <a:lumOff val="-88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D5B58BC8-3206-4E21-AAE2-6126794D9EB6}">
      <dsp:nvSpPr>
        <dsp:cNvPr id="0" name=""/>
        <dsp:cNvSpPr/>
      </dsp:nvSpPr>
      <dsp:spPr>
        <a:xfrm>
          <a:off x="2742027" y="1801812"/>
          <a:ext cx="3203134" cy="6003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41910" rIns="0" bIns="4191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3300" kern="1200" dirty="0"/>
            <a:t>Loflied</a:t>
          </a:r>
        </a:p>
      </dsp:txBody>
      <dsp:txXfrm>
        <a:off x="2742027" y="1801812"/>
        <a:ext cx="3203134" cy="600358"/>
      </dsp:txXfrm>
    </dsp:sp>
    <dsp:sp modelId="{C3D12C40-4FC2-481A-80B5-33DDCFD775A9}">
      <dsp:nvSpPr>
        <dsp:cNvPr id="0" name=""/>
        <dsp:cNvSpPr/>
      </dsp:nvSpPr>
      <dsp:spPr>
        <a:xfrm>
          <a:off x="2441848" y="2402171"/>
          <a:ext cx="600358" cy="600358"/>
        </a:xfrm>
        <a:prstGeom prst="ellipse">
          <a:avLst/>
        </a:prstGeom>
        <a:solidFill>
          <a:schemeClr val="accent3">
            <a:alpha val="50000"/>
            <a:hueOff val="2168479"/>
            <a:satOff val="80000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2F6A3470-1E70-4ABD-97F3-531106A65C8F}">
      <dsp:nvSpPr>
        <dsp:cNvPr id="0" name=""/>
        <dsp:cNvSpPr/>
      </dsp:nvSpPr>
      <dsp:spPr>
        <a:xfrm>
          <a:off x="2742027" y="2402171"/>
          <a:ext cx="3203134" cy="6003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41910" rIns="0" bIns="4191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3300" kern="1200" dirty="0"/>
            <a:t>Verootmoediging</a:t>
          </a:r>
        </a:p>
      </dsp:txBody>
      <dsp:txXfrm>
        <a:off x="2742027" y="2402171"/>
        <a:ext cx="3203134" cy="600358"/>
      </dsp:txXfrm>
    </dsp:sp>
    <dsp:sp modelId="{AF255503-BA44-4D1D-8995-096A8B2855EB}">
      <dsp:nvSpPr>
        <dsp:cNvPr id="0" name=""/>
        <dsp:cNvSpPr/>
      </dsp:nvSpPr>
      <dsp:spPr>
        <a:xfrm>
          <a:off x="2441848" y="3002530"/>
          <a:ext cx="600358" cy="600358"/>
        </a:xfrm>
        <a:prstGeom prst="ellipse">
          <a:avLst/>
        </a:prstGeom>
        <a:solidFill>
          <a:schemeClr val="accent3">
            <a:alpha val="50000"/>
            <a:hueOff val="2710599"/>
            <a:satOff val="100000"/>
            <a:lumOff val="-1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80E23F1A-2230-497B-90CC-83FFA52BC967}">
      <dsp:nvSpPr>
        <dsp:cNvPr id="0" name=""/>
        <dsp:cNvSpPr/>
      </dsp:nvSpPr>
      <dsp:spPr>
        <a:xfrm>
          <a:off x="2742027" y="3002530"/>
          <a:ext cx="3203134" cy="6003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41910" rIns="0" bIns="4191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3300" kern="1200" dirty="0"/>
            <a:t>Heilshistorisch lied</a:t>
          </a:r>
        </a:p>
      </dsp:txBody>
      <dsp:txXfrm>
        <a:off x="2742027" y="3002530"/>
        <a:ext cx="3203134" cy="60035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C0ECE1-08F0-4F37-84E8-E8F26D176404}">
      <dsp:nvSpPr>
        <dsp:cNvPr id="0" name=""/>
        <dsp:cNvSpPr/>
      </dsp:nvSpPr>
      <dsp:spPr>
        <a:xfrm rot="5400000">
          <a:off x="340286" y="757515"/>
          <a:ext cx="1184189" cy="142852"/>
        </a:xfrm>
        <a:prstGeom prst="rect">
          <a:avLst/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7C4A93-BF8B-45E5-95F4-01CA6E027D4D}">
      <dsp:nvSpPr>
        <dsp:cNvPr id="0" name=""/>
        <dsp:cNvSpPr/>
      </dsp:nvSpPr>
      <dsp:spPr>
        <a:xfrm>
          <a:off x="611806" y="446"/>
          <a:ext cx="1587251" cy="95235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900" kern="1200" dirty="0"/>
            <a:t>Israël in Egypte</a:t>
          </a:r>
          <a:br>
            <a:rPr lang="nl-NL" sz="900" kern="1200" dirty="0"/>
          </a:br>
          <a:r>
            <a:rPr lang="nl-NL" sz="900" kern="1200" dirty="0"/>
            <a:t>(88)</a:t>
          </a:r>
          <a:br>
            <a:rPr lang="nl-NL" sz="900" kern="1200" dirty="0"/>
          </a:br>
          <a:br>
            <a:rPr lang="nl-NL" sz="900" kern="1200" dirty="0"/>
          </a:br>
          <a:r>
            <a:rPr lang="nl-NL" sz="900" kern="1200" dirty="0"/>
            <a:t>Israël in wildernis</a:t>
          </a:r>
          <a:br>
            <a:rPr lang="nl-NL" sz="900" kern="1200" dirty="0"/>
          </a:br>
          <a:r>
            <a:rPr lang="nl-NL" sz="900" kern="1200" dirty="0"/>
            <a:t>(90)</a:t>
          </a:r>
          <a:endParaRPr lang="nl-BE" sz="900" b="1" kern="1200" dirty="0"/>
        </a:p>
      </dsp:txBody>
      <dsp:txXfrm>
        <a:off x="639699" y="28339"/>
        <a:ext cx="1531465" cy="896565"/>
      </dsp:txXfrm>
    </dsp:sp>
    <dsp:sp modelId="{8DACA2CA-0B6D-43C0-8C16-E2E51394C891}">
      <dsp:nvSpPr>
        <dsp:cNvPr id="0" name=""/>
        <dsp:cNvSpPr/>
      </dsp:nvSpPr>
      <dsp:spPr>
        <a:xfrm rot="5400000">
          <a:off x="340286" y="1947954"/>
          <a:ext cx="1184189" cy="142852"/>
        </a:xfrm>
        <a:prstGeom prst="rect">
          <a:avLst/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9A7261-2656-4D8C-B111-9E67AB180EC7}">
      <dsp:nvSpPr>
        <dsp:cNvPr id="0" name=""/>
        <dsp:cNvSpPr/>
      </dsp:nvSpPr>
      <dsp:spPr>
        <a:xfrm>
          <a:off x="611806" y="1190885"/>
          <a:ext cx="1587251" cy="95235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900" kern="1200" dirty="0"/>
            <a:t>David en Goliath</a:t>
          </a:r>
          <a:br>
            <a:rPr lang="nl-NL" sz="900" kern="1200" dirty="0"/>
          </a:br>
          <a:r>
            <a:rPr lang="nl-NL" sz="900" kern="1200" dirty="0"/>
            <a:t>(9)</a:t>
          </a:r>
          <a:endParaRPr lang="nl-BE" sz="900" kern="1200" dirty="0"/>
        </a:p>
      </dsp:txBody>
      <dsp:txXfrm>
        <a:off x="639699" y="1218778"/>
        <a:ext cx="1531465" cy="896565"/>
      </dsp:txXfrm>
    </dsp:sp>
    <dsp:sp modelId="{F7559B8A-498C-4DC1-9674-3D38E3D8ACBC}">
      <dsp:nvSpPr>
        <dsp:cNvPr id="0" name=""/>
        <dsp:cNvSpPr/>
      </dsp:nvSpPr>
      <dsp:spPr>
        <a:xfrm rot="5400000">
          <a:off x="340286" y="3138393"/>
          <a:ext cx="1184189" cy="142852"/>
        </a:xfrm>
        <a:prstGeom prst="rect">
          <a:avLst/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0C9716-8D1E-4404-8CDA-512604CC7CAD}">
      <dsp:nvSpPr>
        <dsp:cNvPr id="0" name=""/>
        <dsp:cNvSpPr/>
      </dsp:nvSpPr>
      <dsp:spPr>
        <a:xfrm>
          <a:off x="611806" y="2381324"/>
          <a:ext cx="1587251" cy="95235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900" kern="1200" dirty="0"/>
            <a:t>David vlucht voor Saul</a:t>
          </a:r>
          <a:br>
            <a:rPr lang="nl-NL" sz="900" kern="1200" dirty="0"/>
          </a:br>
          <a:r>
            <a:rPr lang="nl-NL" sz="900" kern="1200" dirty="0"/>
            <a:t>(11, 31,34,59,64)</a:t>
          </a:r>
          <a:br>
            <a:rPr lang="nl-NL" sz="900" kern="1200" dirty="0"/>
          </a:br>
          <a:br>
            <a:rPr lang="nl-NL" sz="900" kern="1200" dirty="0"/>
          </a:br>
          <a:r>
            <a:rPr lang="nl-NL" sz="900" kern="1200" dirty="0"/>
            <a:t>David vlucht voor Doeg </a:t>
          </a:r>
          <a:br>
            <a:rPr lang="nl-NL" sz="900" kern="1200" dirty="0"/>
          </a:br>
          <a:r>
            <a:rPr lang="nl-NL" sz="900" kern="1200" dirty="0"/>
            <a:t>(17,35,52,109,140)</a:t>
          </a:r>
          <a:endParaRPr lang="nl-BE" sz="900" kern="1200" dirty="0"/>
        </a:p>
      </dsp:txBody>
      <dsp:txXfrm>
        <a:off x="639699" y="2409217"/>
        <a:ext cx="1531465" cy="896565"/>
      </dsp:txXfrm>
    </dsp:sp>
    <dsp:sp modelId="{03542D68-7DB3-42B8-AE94-863AF28E027E}">
      <dsp:nvSpPr>
        <dsp:cNvPr id="0" name=""/>
        <dsp:cNvSpPr/>
      </dsp:nvSpPr>
      <dsp:spPr>
        <a:xfrm rot="5400000">
          <a:off x="340286" y="4328832"/>
          <a:ext cx="1184189" cy="142852"/>
        </a:xfrm>
        <a:prstGeom prst="rect">
          <a:avLst/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1C7BB1-80D7-4F9F-A28E-02978049827E}">
      <dsp:nvSpPr>
        <dsp:cNvPr id="0" name=""/>
        <dsp:cNvSpPr/>
      </dsp:nvSpPr>
      <dsp:spPr>
        <a:xfrm>
          <a:off x="611806" y="3571763"/>
          <a:ext cx="1587251" cy="95235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900" kern="1200" dirty="0"/>
            <a:t>David bij de Filistijnen</a:t>
          </a:r>
          <a:br>
            <a:rPr lang="nl-NL" sz="900" kern="1200" dirty="0"/>
          </a:br>
          <a:r>
            <a:rPr lang="nl-NL" sz="900" kern="1200" dirty="0"/>
            <a:t>(56)</a:t>
          </a:r>
          <a:br>
            <a:rPr lang="nl-NL" sz="900" kern="1200" dirty="0"/>
          </a:br>
          <a:br>
            <a:rPr lang="nl-NL" sz="900" kern="1200" dirty="0"/>
          </a:br>
          <a:r>
            <a:rPr lang="nl-NL" sz="900" kern="1200" dirty="0"/>
            <a:t>David bidt en ontvangt hulp </a:t>
          </a:r>
          <a:br>
            <a:rPr lang="nl-NL" sz="900" kern="1200" dirty="0"/>
          </a:br>
          <a:r>
            <a:rPr lang="nl-NL" sz="900" kern="1200" dirty="0"/>
            <a:t>(54,63,141-142)</a:t>
          </a:r>
          <a:endParaRPr lang="nl-BE" sz="900" kern="1200" dirty="0"/>
        </a:p>
      </dsp:txBody>
      <dsp:txXfrm>
        <a:off x="639699" y="3599656"/>
        <a:ext cx="1531465" cy="896565"/>
      </dsp:txXfrm>
    </dsp:sp>
    <dsp:sp modelId="{E3BD680E-8378-4FCE-A596-99E8E4CE7D84}">
      <dsp:nvSpPr>
        <dsp:cNvPr id="0" name=""/>
        <dsp:cNvSpPr/>
      </dsp:nvSpPr>
      <dsp:spPr>
        <a:xfrm>
          <a:off x="935505" y="4924052"/>
          <a:ext cx="2104796" cy="142852"/>
        </a:xfrm>
        <a:prstGeom prst="rect">
          <a:avLst/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209612-2AAF-49C3-BCB5-D53ABDCFC4A5}">
      <dsp:nvSpPr>
        <dsp:cNvPr id="0" name=""/>
        <dsp:cNvSpPr/>
      </dsp:nvSpPr>
      <dsp:spPr>
        <a:xfrm>
          <a:off x="611806" y="4762202"/>
          <a:ext cx="1587251" cy="95235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900" kern="1200" dirty="0"/>
            <a:t>David weigert Saul te doden </a:t>
          </a:r>
          <a:br>
            <a:rPr lang="nl-NL" sz="900" kern="1200" dirty="0"/>
          </a:br>
          <a:r>
            <a:rPr lang="nl-NL" sz="900" kern="1200" dirty="0"/>
            <a:t>(57-58)</a:t>
          </a:r>
          <a:endParaRPr lang="nl-BE" sz="900" kern="1200" dirty="0"/>
        </a:p>
      </dsp:txBody>
      <dsp:txXfrm>
        <a:off x="639699" y="4790095"/>
        <a:ext cx="1531465" cy="896565"/>
      </dsp:txXfrm>
    </dsp:sp>
    <dsp:sp modelId="{29231DFC-260C-402F-836A-3545DDAE7072}">
      <dsp:nvSpPr>
        <dsp:cNvPr id="0" name=""/>
        <dsp:cNvSpPr/>
      </dsp:nvSpPr>
      <dsp:spPr>
        <a:xfrm rot="16200000">
          <a:off x="2451331" y="4328832"/>
          <a:ext cx="1184189" cy="142852"/>
        </a:xfrm>
        <a:prstGeom prst="rect">
          <a:avLst/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4517E3-062C-4F59-B769-7DA76552766B}">
      <dsp:nvSpPr>
        <dsp:cNvPr id="0" name=""/>
        <dsp:cNvSpPr/>
      </dsp:nvSpPr>
      <dsp:spPr>
        <a:xfrm>
          <a:off x="2722851" y="4762202"/>
          <a:ext cx="1587251" cy="95235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900" kern="1200" dirty="0"/>
            <a:t>David koning over Israël</a:t>
          </a:r>
          <a:br>
            <a:rPr lang="nl-NL" sz="900" kern="1200" dirty="0"/>
          </a:br>
          <a:r>
            <a:rPr lang="nl-NL" sz="900" kern="1200" dirty="0"/>
            <a:t>(139)</a:t>
          </a:r>
          <a:endParaRPr lang="nl-BE" sz="900" kern="1200" dirty="0"/>
        </a:p>
      </dsp:txBody>
      <dsp:txXfrm>
        <a:off x="2750744" y="4790095"/>
        <a:ext cx="1531465" cy="896565"/>
      </dsp:txXfrm>
    </dsp:sp>
    <dsp:sp modelId="{97B0384C-6F46-4D80-A962-0B2CAD03E9A1}">
      <dsp:nvSpPr>
        <dsp:cNvPr id="0" name=""/>
        <dsp:cNvSpPr/>
      </dsp:nvSpPr>
      <dsp:spPr>
        <a:xfrm rot="16200000">
          <a:off x="2451331" y="3138393"/>
          <a:ext cx="1184189" cy="142852"/>
        </a:xfrm>
        <a:prstGeom prst="rect">
          <a:avLst/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5E319A-71D9-4F79-BD52-4EB32C25EA4B}">
      <dsp:nvSpPr>
        <dsp:cNvPr id="0" name=""/>
        <dsp:cNvSpPr/>
      </dsp:nvSpPr>
      <dsp:spPr>
        <a:xfrm>
          <a:off x="2722851" y="3571763"/>
          <a:ext cx="1587251" cy="95235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900" kern="1200" dirty="0"/>
            <a:t>Ark naar Jeruzalem</a:t>
          </a:r>
          <a:br>
            <a:rPr lang="nl-NL" sz="900" kern="1200" dirty="0"/>
          </a:br>
          <a:r>
            <a:rPr lang="nl-NL" sz="900" kern="1200" dirty="0"/>
            <a:t>(47,68,96-100,105-106,132,135-136)</a:t>
          </a:r>
          <a:endParaRPr lang="nl-BE" sz="900" kern="1200" dirty="0"/>
        </a:p>
      </dsp:txBody>
      <dsp:txXfrm>
        <a:off x="2750744" y="3599656"/>
        <a:ext cx="1531465" cy="896565"/>
      </dsp:txXfrm>
    </dsp:sp>
    <dsp:sp modelId="{65F2BB9B-399A-4582-9456-9C9AF20C5A2D}">
      <dsp:nvSpPr>
        <dsp:cNvPr id="0" name=""/>
        <dsp:cNvSpPr/>
      </dsp:nvSpPr>
      <dsp:spPr>
        <a:xfrm rot="16200000">
          <a:off x="2451331" y="1947954"/>
          <a:ext cx="1184189" cy="142852"/>
        </a:xfrm>
        <a:prstGeom prst="rect">
          <a:avLst/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724F8F-05BE-426D-AA6C-0EA16A930A5C}">
      <dsp:nvSpPr>
        <dsp:cNvPr id="0" name=""/>
        <dsp:cNvSpPr/>
      </dsp:nvSpPr>
      <dsp:spPr>
        <a:xfrm>
          <a:off x="2722851" y="2381324"/>
          <a:ext cx="1587251" cy="95235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900" kern="1200" dirty="0"/>
            <a:t>Gods verbond met David </a:t>
          </a:r>
          <a:br>
            <a:rPr lang="nl-NL" sz="900" kern="1200" dirty="0"/>
          </a:br>
          <a:r>
            <a:rPr lang="nl-NL" sz="900" kern="1200" dirty="0"/>
            <a:t>(2,16,22,45,110,118)</a:t>
          </a:r>
          <a:endParaRPr lang="nl-BE" sz="900" kern="1200" dirty="0"/>
        </a:p>
      </dsp:txBody>
      <dsp:txXfrm>
        <a:off x="2750744" y="2409217"/>
        <a:ext cx="1531465" cy="896565"/>
      </dsp:txXfrm>
    </dsp:sp>
    <dsp:sp modelId="{8A5D0172-F739-4888-8F38-BBC7E276417D}">
      <dsp:nvSpPr>
        <dsp:cNvPr id="0" name=""/>
        <dsp:cNvSpPr/>
      </dsp:nvSpPr>
      <dsp:spPr>
        <a:xfrm rot="16200000">
          <a:off x="2451331" y="757515"/>
          <a:ext cx="1184189" cy="142852"/>
        </a:xfrm>
        <a:prstGeom prst="rect">
          <a:avLst/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71A386-D862-4A93-9289-140064DB462C}">
      <dsp:nvSpPr>
        <dsp:cNvPr id="0" name=""/>
        <dsp:cNvSpPr/>
      </dsp:nvSpPr>
      <dsp:spPr>
        <a:xfrm>
          <a:off x="2722851" y="1190885"/>
          <a:ext cx="1587251" cy="95235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900" kern="1200" dirty="0"/>
            <a:t>David verovert </a:t>
          </a:r>
          <a:r>
            <a:rPr lang="nl-NL" sz="900" kern="1200" dirty="0" err="1"/>
            <a:t>Edom</a:t>
          </a:r>
          <a:r>
            <a:rPr lang="nl-NL" sz="900" kern="1200" dirty="0"/>
            <a:t>, Ammon, Syrië</a:t>
          </a:r>
          <a:br>
            <a:rPr lang="nl-NL" sz="900" kern="1200" dirty="0"/>
          </a:br>
          <a:r>
            <a:rPr lang="nl-NL" sz="900" kern="1200" dirty="0"/>
            <a:t>(20-21,60,108)</a:t>
          </a:r>
          <a:endParaRPr lang="nl-BE" sz="900" kern="1200" dirty="0"/>
        </a:p>
      </dsp:txBody>
      <dsp:txXfrm>
        <a:off x="2750744" y="1218778"/>
        <a:ext cx="1531465" cy="896565"/>
      </dsp:txXfrm>
    </dsp:sp>
    <dsp:sp modelId="{DD827A10-04FF-4670-BF9E-D59A78E51625}">
      <dsp:nvSpPr>
        <dsp:cNvPr id="0" name=""/>
        <dsp:cNvSpPr/>
      </dsp:nvSpPr>
      <dsp:spPr>
        <a:xfrm>
          <a:off x="3046550" y="162296"/>
          <a:ext cx="2104796" cy="142852"/>
        </a:xfrm>
        <a:prstGeom prst="rect">
          <a:avLst/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77C8D8-D0BC-4A4C-81E7-026F9A1DDBD0}">
      <dsp:nvSpPr>
        <dsp:cNvPr id="0" name=""/>
        <dsp:cNvSpPr/>
      </dsp:nvSpPr>
      <dsp:spPr>
        <a:xfrm>
          <a:off x="2722851" y="446"/>
          <a:ext cx="1587251" cy="95235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900" kern="1200" dirty="0"/>
            <a:t>Davids en Bathseba</a:t>
          </a:r>
          <a:br>
            <a:rPr lang="nl-NL" sz="900" kern="1200" dirty="0"/>
          </a:br>
          <a:r>
            <a:rPr lang="nl-NL" sz="900" kern="1200" dirty="0"/>
            <a:t>(32-33,51,103)</a:t>
          </a:r>
          <a:endParaRPr lang="nl-BE" sz="900" kern="1200" dirty="0"/>
        </a:p>
      </dsp:txBody>
      <dsp:txXfrm>
        <a:off x="2750744" y="28339"/>
        <a:ext cx="1531465" cy="896565"/>
      </dsp:txXfrm>
    </dsp:sp>
    <dsp:sp modelId="{168CF9D1-B516-4661-8FDF-24CAFB4FD465}">
      <dsp:nvSpPr>
        <dsp:cNvPr id="0" name=""/>
        <dsp:cNvSpPr/>
      </dsp:nvSpPr>
      <dsp:spPr>
        <a:xfrm rot="5400000">
          <a:off x="4562376" y="757515"/>
          <a:ext cx="1184189" cy="142852"/>
        </a:xfrm>
        <a:prstGeom prst="rect">
          <a:avLst/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2A0573-9CCE-4CA1-8226-17C2A332544A}">
      <dsp:nvSpPr>
        <dsp:cNvPr id="0" name=""/>
        <dsp:cNvSpPr/>
      </dsp:nvSpPr>
      <dsp:spPr>
        <a:xfrm>
          <a:off x="4833896" y="446"/>
          <a:ext cx="1587251" cy="95235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900" kern="1200" dirty="0"/>
            <a:t>David vlucht voor Absalom</a:t>
          </a:r>
          <a:br>
            <a:rPr lang="nl-NL" sz="900" kern="1200" dirty="0"/>
          </a:br>
          <a:r>
            <a:rPr lang="nl-NL" sz="900" kern="1200" dirty="0"/>
            <a:t>(3-5,42-43,55,62,70-71,143-144)</a:t>
          </a:r>
          <a:br>
            <a:rPr lang="nl-NL" sz="900" kern="1200" dirty="0"/>
          </a:br>
          <a:br>
            <a:rPr lang="nl-NL" sz="900" kern="1200" dirty="0"/>
          </a:br>
          <a:r>
            <a:rPr lang="nl-NL" sz="900" kern="1200" dirty="0"/>
            <a:t>David en </a:t>
          </a:r>
          <a:r>
            <a:rPr lang="nl-NL" sz="900" kern="1200" dirty="0" err="1"/>
            <a:t>Sjimei</a:t>
          </a:r>
          <a:br>
            <a:rPr lang="nl-NL" sz="900" kern="1200" dirty="0"/>
          </a:br>
          <a:r>
            <a:rPr lang="nl-NL" sz="900" kern="1200" dirty="0"/>
            <a:t>(7)</a:t>
          </a:r>
          <a:endParaRPr lang="nl-BE" sz="900" kern="1200" dirty="0"/>
        </a:p>
      </dsp:txBody>
      <dsp:txXfrm>
        <a:off x="4861789" y="28339"/>
        <a:ext cx="1531465" cy="896565"/>
      </dsp:txXfrm>
    </dsp:sp>
    <dsp:sp modelId="{74643F04-DA0F-48BF-AD6C-95E3EED5D5B4}">
      <dsp:nvSpPr>
        <dsp:cNvPr id="0" name=""/>
        <dsp:cNvSpPr/>
      </dsp:nvSpPr>
      <dsp:spPr>
        <a:xfrm rot="5400000">
          <a:off x="4562376" y="1947954"/>
          <a:ext cx="1184189" cy="142852"/>
        </a:xfrm>
        <a:prstGeom prst="rect">
          <a:avLst/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340025-B17D-4825-98CD-3D82F7AF9DE3}">
      <dsp:nvSpPr>
        <dsp:cNvPr id="0" name=""/>
        <dsp:cNvSpPr/>
      </dsp:nvSpPr>
      <dsp:spPr>
        <a:xfrm>
          <a:off x="4833896" y="1190885"/>
          <a:ext cx="1587251" cy="95235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900" kern="1200" dirty="0"/>
            <a:t>David kiest de tempelplaats </a:t>
          </a:r>
          <a:br>
            <a:rPr lang="nl-NL" sz="900" kern="1200" dirty="0"/>
          </a:br>
          <a:r>
            <a:rPr lang="nl-NL" sz="900" kern="1200" dirty="0"/>
            <a:t>(30)</a:t>
          </a:r>
          <a:endParaRPr lang="nl-BE" sz="900" kern="1200" dirty="0"/>
        </a:p>
      </dsp:txBody>
      <dsp:txXfrm>
        <a:off x="4861789" y="1218778"/>
        <a:ext cx="1531465" cy="896565"/>
      </dsp:txXfrm>
    </dsp:sp>
    <dsp:sp modelId="{C223DF0F-BE34-43BB-8B71-493CA0A9D8C1}">
      <dsp:nvSpPr>
        <dsp:cNvPr id="0" name=""/>
        <dsp:cNvSpPr/>
      </dsp:nvSpPr>
      <dsp:spPr>
        <a:xfrm rot="5400000">
          <a:off x="4562376" y="3138393"/>
          <a:ext cx="1184189" cy="142852"/>
        </a:xfrm>
        <a:prstGeom prst="rect">
          <a:avLst/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1BF2C6-E500-49B8-8362-9FCF78526D87}">
      <dsp:nvSpPr>
        <dsp:cNvPr id="0" name=""/>
        <dsp:cNvSpPr/>
      </dsp:nvSpPr>
      <dsp:spPr>
        <a:xfrm>
          <a:off x="4833896" y="2381324"/>
          <a:ext cx="1587251" cy="95235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900" kern="1200" dirty="0"/>
            <a:t>Einde van Davids oorlogen </a:t>
          </a:r>
          <a:br>
            <a:rPr lang="nl-NL" sz="900" kern="1200" dirty="0"/>
          </a:br>
          <a:r>
            <a:rPr lang="nl-NL" sz="900" kern="1200" dirty="0"/>
            <a:t>(18)</a:t>
          </a:r>
          <a:br>
            <a:rPr lang="nl-NL" sz="900" kern="1200" dirty="0"/>
          </a:br>
          <a:br>
            <a:rPr lang="nl-NL" sz="900" kern="1200" dirty="0"/>
          </a:br>
          <a:r>
            <a:rPr lang="nl-NL" sz="900" kern="1200" dirty="0"/>
            <a:t>Davids levensreflectie</a:t>
          </a:r>
          <a:br>
            <a:rPr lang="nl-NL" sz="900" kern="1200" dirty="0"/>
          </a:br>
          <a:r>
            <a:rPr lang="nl-NL" sz="900" kern="1200" dirty="0"/>
            <a:t>(145)</a:t>
          </a:r>
          <a:endParaRPr lang="nl-BE" sz="900" kern="1200" dirty="0"/>
        </a:p>
      </dsp:txBody>
      <dsp:txXfrm>
        <a:off x="4861789" y="2409217"/>
        <a:ext cx="1531465" cy="896565"/>
      </dsp:txXfrm>
    </dsp:sp>
    <dsp:sp modelId="{401ABFFD-DB91-485F-8AA4-438FC0D0C505}">
      <dsp:nvSpPr>
        <dsp:cNvPr id="0" name=""/>
        <dsp:cNvSpPr/>
      </dsp:nvSpPr>
      <dsp:spPr>
        <a:xfrm rot="5400000">
          <a:off x="4562376" y="4328832"/>
          <a:ext cx="1184189" cy="142852"/>
        </a:xfrm>
        <a:prstGeom prst="rect">
          <a:avLst/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61F959-474B-402C-B1FA-C87FC51A7C63}">
      <dsp:nvSpPr>
        <dsp:cNvPr id="0" name=""/>
        <dsp:cNvSpPr/>
      </dsp:nvSpPr>
      <dsp:spPr>
        <a:xfrm>
          <a:off x="4833896" y="3571763"/>
          <a:ext cx="1587251" cy="95235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900" kern="1200" dirty="0"/>
            <a:t>Andere psalmen van David </a:t>
          </a:r>
          <a:br>
            <a:rPr lang="nl-NL" sz="900" kern="1200" dirty="0"/>
          </a:br>
          <a:r>
            <a:rPr lang="nl-NL" sz="900" kern="1200" dirty="0"/>
            <a:t>(6,8,11,19,23-24,28-29,38-41,61,65,69,78,86,95-101,104,120-122, 124, 131, 133)</a:t>
          </a:r>
          <a:endParaRPr lang="nl-BE" sz="900" kern="1200" dirty="0"/>
        </a:p>
      </dsp:txBody>
      <dsp:txXfrm>
        <a:off x="4861789" y="3599656"/>
        <a:ext cx="1531465" cy="896565"/>
      </dsp:txXfrm>
    </dsp:sp>
    <dsp:sp modelId="{7EFC3433-510D-4375-ACC9-607D5E517DCA}">
      <dsp:nvSpPr>
        <dsp:cNvPr id="0" name=""/>
        <dsp:cNvSpPr/>
      </dsp:nvSpPr>
      <dsp:spPr>
        <a:xfrm>
          <a:off x="5157595" y="4924052"/>
          <a:ext cx="2104796" cy="142852"/>
        </a:xfrm>
        <a:prstGeom prst="rect">
          <a:avLst/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7B1146-0BC5-4644-BADE-537DDF9E65AC}">
      <dsp:nvSpPr>
        <dsp:cNvPr id="0" name=""/>
        <dsp:cNvSpPr/>
      </dsp:nvSpPr>
      <dsp:spPr>
        <a:xfrm>
          <a:off x="4833896" y="4762202"/>
          <a:ext cx="1587251" cy="95235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900" kern="1200" dirty="0"/>
            <a:t>Koning Salomo</a:t>
          </a:r>
          <a:br>
            <a:rPr lang="nl-NL" sz="900" kern="1200" dirty="0"/>
          </a:br>
          <a:r>
            <a:rPr lang="nl-NL" sz="900" kern="1200" dirty="0"/>
            <a:t>(72, 91)</a:t>
          </a:r>
          <a:br>
            <a:rPr lang="nl-NL" sz="900" kern="1200" dirty="0"/>
          </a:br>
          <a:br>
            <a:rPr lang="nl-NL" sz="900" kern="1200" dirty="0"/>
          </a:br>
          <a:r>
            <a:rPr lang="nl-NL" sz="900" kern="1200" dirty="0"/>
            <a:t>Koning </a:t>
          </a:r>
          <a:r>
            <a:rPr lang="nl-NL" sz="900" kern="1200" dirty="0" err="1"/>
            <a:t>Josaphat</a:t>
          </a:r>
          <a:br>
            <a:rPr lang="nl-NL" sz="900" kern="1200" dirty="0"/>
          </a:br>
          <a:r>
            <a:rPr lang="nl-NL" sz="900" kern="1200" dirty="0"/>
            <a:t>(46,82,115)</a:t>
          </a:r>
          <a:endParaRPr lang="nl-BE" sz="900" kern="1200" dirty="0"/>
        </a:p>
      </dsp:txBody>
      <dsp:txXfrm>
        <a:off x="4861789" y="4790095"/>
        <a:ext cx="1531465" cy="896565"/>
      </dsp:txXfrm>
    </dsp:sp>
    <dsp:sp modelId="{A0531DB3-962F-4FC9-B3F7-28C4BDDEA09E}">
      <dsp:nvSpPr>
        <dsp:cNvPr id="0" name=""/>
        <dsp:cNvSpPr/>
      </dsp:nvSpPr>
      <dsp:spPr>
        <a:xfrm rot="16200000">
          <a:off x="6673421" y="4328832"/>
          <a:ext cx="1184189" cy="142852"/>
        </a:xfrm>
        <a:prstGeom prst="rect">
          <a:avLst/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70A161-5BC5-4942-A852-C32D645259C0}">
      <dsp:nvSpPr>
        <dsp:cNvPr id="0" name=""/>
        <dsp:cNvSpPr/>
      </dsp:nvSpPr>
      <dsp:spPr>
        <a:xfrm>
          <a:off x="6944941" y="4762202"/>
          <a:ext cx="1587251" cy="95235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900" kern="1200" dirty="0"/>
            <a:t>Aanval Assyriërs </a:t>
          </a:r>
          <a:br>
            <a:rPr lang="nl-NL" sz="900" kern="1200" dirty="0"/>
          </a:br>
          <a:r>
            <a:rPr lang="nl-NL" sz="900" kern="1200" dirty="0"/>
            <a:t>(44,73,75,76,83)</a:t>
          </a:r>
          <a:br>
            <a:rPr lang="nl-NL" sz="900" kern="1200" dirty="0"/>
          </a:br>
          <a:br>
            <a:rPr lang="nl-NL" sz="900" kern="1200" dirty="0"/>
          </a:br>
          <a:r>
            <a:rPr lang="nl-NL" sz="900" kern="1200" dirty="0"/>
            <a:t>Aanval Babyloniërs</a:t>
          </a:r>
          <a:br>
            <a:rPr lang="nl-NL" sz="900" kern="1200" dirty="0"/>
          </a:br>
          <a:r>
            <a:rPr lang="nl-NL" sz="900" kern="1200" dirty="0"/>
            <a:t>(74,79,94)</a:t>
          </a:r>
          <a:endParaRPr lang="nl-BE" sz="900" kern="1200" dirty="0"/>
        </a:p>
      </dsp:txBody>
      <dsp:txXfrm>
        <a:off x="6972834" y="4790095"/>
        <a:ext cx="1531465" cy="896565"/>
      </dsp:txXfrm>
    </dsp:sp>
    <dsp:sp modelId="{AC6AF8D1-C801-4C40-A4B1-65C96E4FC2AA}">
      <dsp:nvSpPr>
        <dsp:cNvPr id="0" name=""/>
        <dsp:cNvSpPr/>
      </dsp:nvSpPr>
      <dsp:spPr>
        <a:xfrm rot="16200000">
          <a:off x="6673421" y="3138393"/>
          <a:ext cx="1184189" cy="142852"/>
        </a:xfrm>
        <a:prstGeom prst="rect">
          <a:avLst/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D8D343-D7D1-4B4D-B5C9-509313DE8408}">
      <dsp:nvSpPr>
        <dsp:cNvPr id="0" name=""/>
        <dsp:cNvSpPr/>
      </dsp:nvSpPr>
      <dsp:spPr>
        <a:xfrm>
          <a:off x="6944941" y="3571763"/>
          <a:ext cx="1587251" cy="95235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900" kern="1200" dirty="0"/>
            <a:t>Ballingschap</a:t>
          </a:r>
          <a:br>
            <a:rPr lang="nl-NL" sz="900" kern="1200" dirty="0"/>
          </a:br>
          <a:r>
            <a:rPr lang="nl-NL" sz="900" kern="1200" dirty="0"/>
            <a:t>(10,13-15,25-27,36-37,49-50,53,67,77,80,89,92-93,102,123,130,137)</a:t>
          </a:r>
          <a:endParaRPr lang="nl-BE" sz="900" kern="1200" dirty="0"/>
        </a:p>
      </dsp:txBody>
      <dsp:txXfrm>
        <a:off x="6972834" y="3599656"/>
        <a:ext cx="1531465" cy="896565"/>
      </dsp:txXfrm>
    </dsp:sp>
    <dsp:sp modelId="{0AD63F96-FBA3-4EED-B37C-59E0365E4B47}">
      <dsp:nvSpPr>
        <dsp:cNvPr id="0" name=""/>
        <dsp:cNvSpPr/>
      </dsp:nvSpPr>
      <dsp:spPr>
        <a:xfrm rot="16200000">
          <a:off x="6673421" y="1947954"/>
          <a:ext cx="1184189" cy="142852"/>
        </a:xfrm>
        <a:prstGeom prst="rect">
          <a:avLst/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E401A3-D68B-4460-82CD-FB8BF513B15A}">
      <dsp:nvSpPr>
        <dsp:cNvPr id="0" name=""/>
        <dsp:cNvSpPr/>
      </dsp:nvSpPr>
      <dsp:spPr>
        <a:xfrm>
          <a:off x="6944941" y="2381324"/>
          <a:ext cx="1587251" cy="95235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900" kern="1200" dirty="0"/>
            <a:t>Terug uit ballingschap </a:t>
          </a:r>
          <a:br>
            <a:rPr lang="nl-NL" sz="900" kern="1200" dirty="0"/>
          </a:br>
          <a:r>
            <a:rPr lang="nl-NL" sz="900" kern="1200" dirty="0"/>
            <a:t>(85,87,107,111-114,116-117,125-128,134)</a:t>
          </a:r>
          <a:endParaRPr lang="nl-BE" sz="900" kern="1200" dirty="0"/>
        </a:p>
      </dsp:txBody>
      <dsp:txXfrm>
        <a:off x="6972834" y="2409217"/>
        <a:ext cx="1531465" cy="896565"/>
      </dsp:txXfrm>
    </dsp:sp>
    <dsp:sp modelId="{C1FD8A1F-8400-4D0A-8AA4-5F26340B2704}">
      <dsp:nvSpPr>
        <dsp:cNvPr id="0" name=""/>
        <dsp:cNvSpPr/>
      </dsp:nvSpPr>
      <dsp:spPr>
        <a:xfrm rot="16200000">
          <a:off x="6673421" y="757515"/>
          <a:ext cx="1184189" cy="142852"/>
        </a:xfrm>
        <a:prstGeom prst="rect">
          <a:avLst/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53AC47-2F1F-478E-9C9F-7090F730A0BD}">
      <dsp:nvSpPr>
        <dsp:cNvPr id="0" name=""/>
        <dsp:cNvSpPr/>
      </dsp:nvSpPr>
      <dsp:spPr>
        <a:xfrm>
          <a:off x="6944941" y="1190885"/>
          <a:ext cx="1587251" cy="95235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900" kern="1200" dirty="0"/>
            <a:t>Herbouw tempel </a:t>
          </a:r>
          <a:br>
            <a:rPr lang="nl-NL" sz="900" kern="1200" dirty="0"/>
          </a:br>
          <a:r>
            <a:rPr lang="nl-NL" sz="900" kern="1200" dirty="0"/>
            <a:t>(66,84,129,138)</a:t>
          </a:r>
          <a:br>
            <a:rPr lang="nl-NL" sz="900" kern="1200" dirty="0"/>
          </a:br>
          <a:br>
            <a:rPr lang="nl-NL" sz="900" kern="1200" dirty="0"/>
          </a:br>
          <a:r>
            <a:rPr lang="nl-NL" sz="900" kern="1200" dirty="0"/>
            <a:t>Inwijding tempel</a:t>
          </a:r>
          <a:br>
            <a:rPr lang="nl-NL" sz="900" kern="1200" dirty="0"/>
          </a:br>
          <a:r>
            <a:rPr lang="nl-NL" sz="900" kern="1200" dirty="0"/>
            <a:t>(48,81,146-150)</a:t>
          </a:r>
          <a:endParaRPr lang="nl-BE" sz="900" kern="1200" dirty="0"/>
        </a:p>
      </dsp:txBody>
      <dsp:txXfrm>
        <a:off x="6972834" y="1218778"/>
        <a:ext cx="1531465" cy="896565"/>
      </dsp:txXfrm>
    </dsp:sp>
    <dsp:sp modelId="{C2F43426-3007-4F85-ACAF-75B122648EAB}">
      <dsp:nvSpPr>
        <dsp:cNvPr id="0" name=""/>
        <dsp:cNvSpPr/>
      </dsp:nvSpPr>
      <dsp:spPr>
        <a:xfrm>
          <a:off x="6944941" y="446"/>
          <a:ext cx="1587251" cy="95235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900" kern="1200" dirty="0"/>
            <a:t>Onderwijs over toewijding </a:t>
          </a:r>
          <a:br>
            <a:rPr lang="nl-NL" sz="900" kern="1200" dirty="0"/>
          </a:br>
          <a:r>
            <a:rPr lang="nl-NL" sz="900" kern="1200" dirty="0"/>
            <a:t>(1,119)</a:t>
          </a:r>
          <a:endParaRPr lang="nl-BE" sz="900" kern="1200" dirty="0"/>
        </a:p>
      </dsp:txBody>
      <dsp:txXfrm>
        <a:off x="6972834" y="28339"/>
        <a:ext cx="1531465" cy="89656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C3E79A-B699-4323-8E0B-122BB315A5F1}">
      <dsp:nvSpPr>
        <dsp:cNvPr id="0" name=""/>
        <dsp:cNvSpPr/>
      </dsp:nvSpPr>
      <dsp:spPr>
        <a:xfrm>
          <a:off x="4757" y="0"/>
          <a:ext cx="1669333" cy="4968552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3200" kern="1200" dirty="0"/>
            <a:t>1-41</a:t>
          </a:r>
        </a:p>
      </dsp:txBody>
      <dsp:txXfrm>
        <a:off x="4757" y="0"/>
        <a:ext cx="1669333" cy="1490565"/>
      </dsp:txXfrm>
    </dsp:sp>
    <dsp:sp modelId="{0C7C1490-2CD3-4AFF-A6F4-9D48A3113D86}">
      <dsp:nvSpPr>
        <dsp:cNvPr id="0" name=""/>
        <dsp:cNvSpPr/>
      </dsp:nvSpPr>
      <dsp:spPr>
        <a:xfrm>
          <a:off x="171690" y="1490565"/>
          <a:ext cx="1335467" cy="322955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53340" rIns="7112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800" kern="1200" dirty="0"/>
            <a:t>Deel 1</a:t>
          </a:r>
        </a:p>
      </dsp:txBody>
      <dsp:txXfrm>
        <a:off x="210804" y="1529679"/>
        <a:ext cx="1257239" cy="3151330"/>
      </dsp:txXfrm>
    </dsp:sp>
    <dsp:sp modelId="{055A4118-F672-4E51-9F25-94A62C736D95}">
      <dsp:nvSpPr>
        <dsp:cNvPr id="0" name=""/>
        <dsp:cNvSpPr/>
      </dsp:nvSpPr>
      <dsp:spPr>
        <a:xfrm>
          <a:off x="1799291" y="0"/>
          <a:ext cx="1669333" cy="4968552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3200" kern="1200" dirty="0"/>
            <a:t>42-72</a:t>
          </a:r>
        </a:p>
      </dsp:txBody>
      <dsp:txXfrm>
        <a:off x="1799291" y="0"/>
        <a:ext cx="1669333" cy="1490565"/>
      </dsp:txXfrm>
    </dsp:sp>
    <dsp:sp modelId="{1DBE6F99-78B0-4939-B543-06F87D3D27DB}">
      <dsp:nvSpPr>
        <dsp:cNvPr id="0" name=""/>
        <dsp:cNvSpPr/>
      </dsp:nvSpPr>
      <dsp:spPr>
        <a:xfrm>
          <a:off x="1966224" y="1490565"/>
          <a:ext cx="1335467" cy="322955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53340" rIns="7112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800" kern="1200" dirty="0"/>
            <a:t>Deel 2</a:t>
          </a:r>
        </a:p>
      </dsp:txBody>
      <dsp:txXfrm>
        <a:off x="2005338" y="1529679"/>
        <a:ext cx="1257239" cy="3151330"/>
      </dsp:txXfrm>
    </dsp:sp>
    <dsp:sp modelId="{69EB0117-2165-4583-97EF-FF8693AE974E}">
      <dsp:nvSpPr>
        <dsp:cNvPr id="0" name=""/>
        <dsp:cNvSpPr/>
      </dsp:nvSpPr>
      <dsp:spPr>
        <a:xfrm>
          <a:off x="3593825" y="0"/>
          <a:ext cx="1669333" cy="4968552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3200" kern="1200" dirty="0"/>
            <a:t>73-89</a:t>
          </a:r>
        </a:p>
      </dsp:txBody>
      <dsp:txXfrm>
        <a:off x="3593825" y="0"/>
        <a:ext cx="1669333" cy="1490565"/>
      </dsp:txXfrm>
    </dsp:sp>
    <dsp:sp modelId="{7521CAAF-CD30-4AE8-83AE-D5607DAA5CCB}">
      <dsp:nvSpPr>
        <dsp:cNvPr id="0" name=""/>
        <dsp:cNvSpPr/>
      </dsp:nvSpPr>
      <dsp:spPr>
        <a:xfrm>
          <a:off x="3760758" y="1490565"/>
          <a:ext cx="1335467" cy="322955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53340" rIns="7112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800" kern="1200" dirty="0"/>
            <a:t>Deel 3</a:t>
          </a:r>
        </a:p>
      </dsp:txBody>
      <dsp:txXfrm>
        <a:off x="3799872" y="1529679"/>
        <a:ext cx="1257239" cy="3151330"/>
      </dsp:txXfrm>
    </dsp:sp>
    <dsp:sp modelId="{4A4FCDA6-9D89-46AF-A6FE-4B2AB91CB52B}">
      <dsp:nvSpPr>
        <dsp:cNvPr id="0" name=""/>
        <dsp:cNvSpPr/>
      </dsp:nvSpPr>
      <dsp:spPr>
        <a:xfrm>
          <a:off x="5388358" y="0"/>
          <a:ext cx="1669333" cy="4968552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3200" kern="1200" dirty="0"/>
            <a:t>90-106</a:t>
          </a:r>
        </a:p>
      </dsp:txBody>
      <dsp:txXfrm>
        <a:off x="5388358" y="0"/>
        <a:ext cx="1669333" cy="1490565"/>
      </dsp:txXfrm>
    </dsp:sp>
    <dsp:sp modelId="{32A95852-4DB2-43A1-B5B9-F97EF51841F6}">
      <dsp:nvSpPr>
        <dsp:cNvPr id="0" name=""/>
        <dsp:cNvSpPr/>
      </dsp:nvSpPr>
      <dsp:spPr>
        <a:xfrm>
          <a:off x="5555292" y="1490565"/>
          <a:ext cx="1335467" cy="322955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53340" rIns="7112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800" kern="1200" dirty="0"/>
            <a:t>Deel 4</a:t>
          </a:r>
        </a:p>
      </dsp:txBody>
      <dsp:txXfrm>
        <a:off x="5594406" y="1529679"/>
        <a:ext cx="1257239" cy="3151330"/>
      </dsp:txXfrm>
    </dsp:sp>
    <dsp:sp modelId="{B19B2548-55D4-4144-A112-17BD3704D688}">
      <dsp:nvSpPr>
        <dsp:cNvPr id="0" name=""/>
        <dsp:cNvSpPr/>
      </dsp:nvSpPr>
      <dsp:spPr>
        <a:xfrm>
          <a:off x="7182892" y="0"/>
          <a:ext cx="1669333" cy="4968552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3200" kern="1200" dirty="0"/>
            <a:t>107-150</a:t>
          </a:r>
        </a:p>
      </dsp:txBody>
      <dsp:txXfrm>
        <a:off x="7182892" y="0"/>
        <a:ext cx="1669333" cy="1490565"/>
      </dsp:txXfrm>
    </dsp:sp>
    <dsp:sp modelId="{5796B6C3-6A90-4562-9121-CD983C5ABE3E}">
      <dsp:nvSpPr>
        <dsp:cNvPr id="0" name=""/>
        <dsp:cNvSpPr/>
      </dsp:nvSpPr>
      <dsp:spPr>
        <a:xfrm>
          <a:off x="7349826" y="1490565"/>
          <a:ext cx="1335467" cy="322955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53340" rIns="7112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800" kern="1200" dirty="0"/>
            <a:t>Deel 5</a:t>
          </a:r>
        </a:p>
      </dsp:txBody>
      <dsp:txXfrm>
        <a:off x="7388940" y="1529679"/>
        <a:ext cx="1257239" cy="315133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C3E79A-B699-4323-8E0B-122BB315A5F1}">
      <dsp:nvSpPr>
        <dsp:cNvPr id="0" name=""/>
        <dsp:cNvSpPr/>
      </dsp:nvSpPr>
      <dsp:spPr>
        <a:xfrm>
          <a:off x="4757" y="0"/>
          <a:ext cx="1669333" cy="4968552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900" kern="1200" dirty="0"/>
            <a:t>Crisis koningschap (1-41)</a:t>
          </a:r>
        </a:p>
      </dsp:txBody>
      <dsp:txXfrm>
        <a:off x="4757" y="0"/>
        <a:ext cx="1669333" cy="1490565"/>
      </dsp:txXfrm>
    </dsp:sp>
    <dsp:sp modelId="{0C7C1490-2CD3-4AFF-A6F4-9D48A3113D86}">
      <dsp:nvSpPr>
        <dsp:cNvPr id="0" name=""/>
        <dsp:cNvSpPr/>
      </dsp:nvSpPr>
      <dsp:spPr>
        <a:xfrm>
          <a:off x="171690" y="1492021"/>
          <a:ext cx="1335467" cy="149808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600" kern="1200" dirty="0"/>
            <a:t>Ps1: De gelukkige man</a:t>
          </a:r>
        </a:p>
      </dsp:txBody>
      <dsp:txXfrm>
        <a:off x="210804" y="1531135"/>
        <a:ext cx="1257239" cy="1419858"/>
      </dsp:txXfrm>
    </dsp:sp>
    <dsp:sp modelId="{56B8B2CF-7489-4947-AE45-574B80716F36}">
      <dsp:nvSpPr>
        <dsp:cNvPr id="0" name=""/>
        <dsp:cNvSpPr/>
      </dsp:nvSpPr>
      <dsp:spPr>
        <a:xfrm>
          <a:off x="171690" y="3220582"/>
          <a:ext cx="1335467" cy="149808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600" kern="1200" dirty="0"/>
            <a:t>Ps2: Het rechtvaardige volk</a:t>
          </a:r>
        </a:p>
      </dsp:txBody>
      <dsp:txXfrm>
        <a:off x="210804" y="3259696"/>
        <a:ext cx="1257239" cy="1419858"/>
      </dsp:txXfrm>
    </dsp:sp>
    <dsp:sp modelId="{055A4118-F672-4E51-9F25-94A62C736D95}">
      <dsp:nvSpPr>
        <dsp:cNvPr id="0" name=""/>
        <dsp:cNvSpPr/>
      </dsp:nvSpPr>
      <dsp:spPr>
        <a:xfrm>
          <a:off x="1799291" y="0"/>
          <a:ext cx="1669333" cy="4968552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900" kern="1200" dirty="0"/>
            <a:t>Overwinning crisis (42-72)</a:t>
          </a:r>
        </a:p>
      </dsp:txBody>
      <dsp:txXfrm>
        <a:off x="1799291" y="0"/>
        <a:ext cx="1669333" cy="1490565"/>
      </dsp:txXfrm>
    </dsp:sp>
    <dsp:sp modelId="{C4F9F16E-D4E5-4092-8945-81B986939DB7}">
      <dsp:nvSpPr>
        <dsp:cNvPr id="0" name=""/>
        <dsp:cNvSpPr/>
      </dsp:nvSpPr>
      <dsp:spPr>
        <a:xfrm>
          <a:off x="1966224" y="1492021"/>
          <a:ext cx="1335467" cy="149808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600" kern="1200" dirty="0"/>
            <a:t>Ps42: Wacht op de Heer (vs6)</a:t>
          </a:r>
        </a:p>
      </dsp:txBody>
      <dsp:txXfrm>
        <a:off x="2005338" y="1531135"/>
        <a:ext cx="1257239" cy="1419858"/>
      </dsp:txXfrm>
    </dsp:sp>
    <dsp:sp modelId="{1DBE6F99-78B0-4939-B543-06F87D3D27DB}">
      <dsp:nvSpPr>
        <dsp:cNvPr id="0" name=""/>
        <dsp:cNvSpPr/>
      </dsp:nvSpPr>
      <dsp:spPr>
        <a:xfrm>
          <a:off x="1966224" y="3220582"/>
          <a:ext cx="1335467" cy="149808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600" kern="1200" dirty="0"/>
            <a:t>Ps51: Oorzaak crisis</a:t>
          </a:r>
        </a:p>
      </dsp:txBody>
      <dsp:txXfrm>
        <a:off x="2005338" y="3259696"/>
        <a:ext cx="1257239" cy="1419858"/>
      </dsp:txXfrm>
    </dsp:sp>
    <dsp:sp modelId="{69EB0117-2165-4583-97EF-FF8693AE974E}">
      <dsp:nvSpPr>
        <dsp:cNvPr id="0" name=""/>
        <dsp:cNvSpPr/>
      </dsp:nvSpPr>
      <dsp:spPr>
        <a:xfrm>
          <a:off x="3593825" y="0"/>
          <a:ext cx="1669333" cy="4968552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900" kern="1200" dirty="0"/>
            <a:t>Nationale crisis (73-89)</a:t>
          </a:r>
        </a:p>
      </dsp:txBody>
      <dsp:txXfrm>
        <a:off x="3593825" y="0"/>
        <a:ext cx="1669333" cy="1490565"/>
      </dsp:txXfrm>
    </dsp:sp>
    <dsp:sp modelId="{7521CAAF-CD30-4AE8-83AE-D5607DAA5CCB}">
      <dsp:nvSpPr>
        <dsp:cNvPr id="0" name=""/>
        <dsp:cNvSpPr/>
      </dsp:nvSpPr>
      <dsp:spPr>
        <a:xfrm>
          <a:off x="3760758" y="1492021"/>
          <a:ext cx="1335467" cy="149808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600" kern="1200" dirty="0"/>
            <a:t>Ps73: Spanningen volk</a:t>
          </a:r>
        </a:p>
      </dsp:txBody>
      <dsp:txXfrm>
        <a:off x="3799872" y="1531135"/>
        <a:ext cx="1257239" cy="1419858"/>
      </dsp:txXfrm>
    </dsp:sp>
    <dsp:sp modelId="{3EE71A0C-0770-47FA-8B59-67FF016F92BB}">
      <dsp:nvSpPr>
        <dsp:cNvPr id="0" name=""/>
        <dsp:cNvSpPr/>
      </dsp:nvSpPr>
      <dsp:spPr>
        <a:xfrm>
          <a:off x="3760758" y="3220582"/>
          <a:ext cx="1335467" cy="149808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600" kern="1200" dirty="0"/>
            <a:t>Ps73: Gods heiligdom (vs17)</a:t>
          </a:r>
        </a:p>
      </dsp:txBody>
      <dsp:txXfrm>
        <a:off x="3799872" y="3259696"/>
        <a:ext cx="1257239" cy="1419858"/>
      </dsp:txXfrm>
    </dsp:sp>
    <dsp:sp modelId="{4A4FCDA6-9D89-46AF-A6FE-4B2AB91CB52B}">
      <dsp:nvSpPr>
        <dsp:cNvPr id="0" name=""/>
        <dsp:cNvSpPr/>
      </dsp:nvSpPr>
      <dsp:spPr>
        <a:xfrm>
          <a:off x="5388358" y="0"/>
          <a:ext cx="1669333" cy="4968552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900" kern="1200" dirty="0"/>
            <a:t>Crisis in gevangenschap (90-106)</a:t>
          </a:r>
        </a:p>
      </dsp:txBody>
      <dsp:txXfrm>
        <a:off x="5388358" y="0"/>
        <a:ext cx="1669333" cy="1490565"/>
      </dsp:txXfrm>
    </dsp:sp>
    <dsp:sp modelId="{32A95852-4DB2-43A1-B5B9-F97EF51841F6}">
      <dsp:nvSpPr>
        <dsp:cNvPr id="0" name=""/>
        <dsp:cNvSpPr/>
      </dsp:nvSpPr>
      <dsp:spPr>
        <a:xfrm>
          <a:off x="5555292" y="1492021"/>
          <a:ext cx="1335467" cy="149808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600" kern="1200" dirty="0"/>
            <a:t>Ps90: Wij vergaan (vs7)</a:t>
          </a:r>
        </a:p>
      </dsp:txBody>
      <dsp:txXfrm>
        <a:off x="5594406" y="1531135"/>
        <a:ext cx="1257239" cy="1419858"/>
      </dsp:txXfrm>
    </dsp:sp>
    <dsp:sp modelId="{A7AAD8CF-7A4B-4104-BFDD-8E12416C0E5A}">
      <dsp:nvSpPr>
        <dsp:cNvPr id="0" name=""/>
        <dsp:cNvSpPr/>
      </dsp:nvSpPr>
      <dsp:spPr>
        <a:xfrm>
          <a:off x="5555292" y="3220582"/>
          <a:ext cx="1335467" cy="149808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600" kern="1200" dirty="0"/>
            <a:t>Ps101: Redding Messias</a:t>
          </a:r>
        </a:p>
      </dsp:txBody>
      <dsp:txXfrm>
        <a:off x="5594406" y="3259696"/>
        <a:ext cx="1257239" cy="1419858"/>
      </dsp:txXfrm>
    </dsp:sp>
    <dsp:sp modelId="{B19B2548-55D4-4144-A112-17BD3704D688}">
      <dsp:nvSpPr>
        <dsp:cNvPr id="0" name=""/>
        <dsp:cNvSpPr/>
      </dsp:nvSpPr>
      <dsp:spPr>
        <a:xfrm>
          <a:off x="7182892" y="0"/>
          <a:ext cx="1669333" cy="4968552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900" kern="1200" dirty="0"/>
            <a:t>Overwinning crisis (107-150)</a:t>
          </a:r>
        </a:p>
      </dsp:txBody>
      <dsp:txXfrm>
        <a:off x="7182892" y="0"/>
        <a:ext cx="1669333" cy="1490565"/>
      </dsp:txXfrm>
    </dsp:sp>
    <dsp:sp modelId="{5796B6C3-6A90-4562-9121-CD983C5ABE3E}">
      <dsp:nvSpPr>
        <dsp:cNvPr id="0" name=""/>
        <dsp:cNvSpPr/>
      </dsp:nvSpPr>
      <dsp:spPr>
        <a:xfrm>
          <a:off x="7349826" y="1492021"/>
          <a:ext cx="1335467" cy="149808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600" kern="1200" dirty="0"/>
            <a:t>Ps107: Zo zeggen verlosten (vs2)</a:t>
          </a:r>
        </a:p>
      </dsp:txBody>
      <dsp:txXfrm>
        <a:off x="7388940" y="1531135"/>
        <a:ext cx="1257239" cy="1419858"/>
      </dsp:txXfrm>
    </dsp:sp>
    <dsp:sp modelId="{246F364E-10A9-4EF6-8567-D83F41B461A1}">
      <dsp:nvSpPr>
        <dsp:cNvPr id="0" name=""/>
        <dsp:cNvSpPr/>
      </dsp:nvSpPr>
      <dsp:spPr>
        <a:xfrm>
          <a:off x="7349826" y="3220582"/>
          <a:ext cx="1335467" cy="149808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600" kern="1200" dirty="0"/>
            <a:t>Ps150: Groot </a:t>
          </a:r>
          <a:r>
            <a:rPr lang="nl-BE" sz="1600" kern="1200" dirty="0" err="1"/>
            <a:t>Hallelluja</a:t>
          </a:r>
          <a:endParaRPr lang="nl-BE" sz="1600" kern="1200" dirty="0"/>
        </a:p>
      </dsp:txBody>
      <dsp:txXfrm>
        <a:off x="7388940" y="3259696"/>
        <a:ext cx="1257239" cy="14198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ircleList">
  <dgm:title val=""/>
  <dgm:desc val=""/>
  <dgm:catLst>
    <dgm:cat type="list" pri="23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  <dgm:cxn modelId="51" srcId="2" destId="21" srcOrd="0" destOrd="0"/>
        <dgm:cxn modelId="52" srcId="2" destId="22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</dgm:varLst>
    <dgm:alg type="lin">
      <dgm:param type="linDir" val="fromT"/>
      <dgm:param type="fallback" val="2D"/>
    </dgm:alg>
    <dgm:shape xmlns:r="http://schemas.openxmlformats.org/officeDocument/2006/relationships" r:blip="">
      <dgm:adjLst/>
    </dgm:shape>
    <dgm:presOf/>
    <dgm:constrLst>
      <dgm:constr type="w" for="ch" forName="withChildren" refType="w"/>
      <dgm:constr type="h" for="ch" forName="withChildren" refType="w" fact="0.909"/>
      <dgm:constr type="w" for="ch" forName="noChildren" refType="w"/>
      <dgm:constr type="h" for="ch" forName="noChildren" refType="w" fact="0.164"/>
      <dgm:constr type="w" for="ch" forName="overlap" val="1"/>
      <dgm:constr type="h" for="ch" forName="overlap" refType="w" refFor="ch" refForName="withChildren" fact="-0.089"/>
      <dgm:constr type="primFontSz" for="des" forName="txLvl1" op="equ" val="65"/>
      <dgm:constr type="primFontSz" for="des" forName="txLvlOnly1" refType="primFontSz" refFor="des" refForName="txLvl1" op="equ"/>
      <dgm:constr type="primFontSz" for="des" forName="txLvl2" refType="primFontSz" refFor="des" refForName="txLvl1" op="equ" fact="0.78"/>
      <dgm:constr type="primFontSz" for="des" forName="txLvl3" refType="primFontSz" refFor="des" refForName="txLvl1" op="equ" fact="0.78"/>
      <dgm:constr type="userF" for="des" forName="lin" refType="primFontSz" refFor="des" refForName="txLvl2" op="equ"/>
    </dgm:constrLst>
    <dgm:forEach name="Name1" axis="ch" ptType="node">
      <dgm:choose name="Name2">
        <dgm:if name="Name3" axis="ch" ptType="node" func="cnt" op="gte" val="1">
          <dgm:layoutNode name="withChildren">
            <dgm:alg type="composite"/>
            <dgm:choose name="Name4">
              <dgm:if name="Name5" func="var" arg="dir" op="equ" val="norm">
                <dgm:constrLst>
                  <dgm:constr type="l" for="ch" forName="bigCircle"/>
                  <dgm:constr type="w" for="ch" forName="bigCircle" refType="h" refFor="ch" refForName="bigCircle"/>
                  <dgm:constr type="t" for="ch" forName="bigCircle"/>
                  <dgm:constr type="h" for="ch" forName="bigCircle" refType="h"/>
                  <dgm:constr type="l" for="ch" forName="medCircle" refType="w" fact="0.043"/>
                  <dgm:constr type="w" for="ch" forName="medCircle" refType="h" refFor="ch" refForName="medCircle"/>
                  <dgm:constr type="t" for="ch" forName="medCircle" refType="h" fact="0.042"/>
                  <dgm:constr type="h" for="ch" forName="medCircle" refType="h" fact="0.18"/>
                  <dgm:constr type="l" for="ch" forName="txLvl1" refType="ctrX" refFor="ch" refForName="medCircle"/>
                  <dgm:constr type="r" for="ch" forName="txLvl1" refType="w"/>
                  <dgm:constr type="h" for="ch" forName="txLvl1" refType="h" refFor="ch" refForName="medCircle"/>
                  <dgm:constr type="t" for="ch" forName="txLvl1" refType="t" refFor="ch" refForName="medCircle"/>
                  <dgm:constr type="l" for="ch" forName="lin" refType="ctrX" refFor="ch" refForName="medCircle"/>
                  <dgm:constr type="r" for="ch" forName="lin" refType="w"/>
                  <dgm:constr type="t" for="ch" forName="lin" refType="h" fact="0.222"/>
                  <dgm:constr type="h" for="ch" forName="lin" refType="h" fact="0.68"/>
                </dgm:constrLst>
              </dgm:if>
              <dgm:else name="Name6">
                <dgm:constrLst>
                  <dgm:constr type="r" for="ch" forName="bigCircle" refType="w"/>
                  <dgm:constr type="w" for="ch" forName="bigCircle" refType="h" refFor="ch" refForName="bigCircle"/>
                  <dgm:constr type="t" for="ch" forName="bigCircle"/>
                  <dgm:constr type="h" for="ch" forName="bigCircle" refType="h"/>
                  <dgm:constr type="r" for="ch" forName="medCircle" refType="w" fact="0.957"/>
                  <dgm:constr type="w" for="ch" forName="medCircle" refType="h" refFor="ch" refForName="medCircle"/>
                  <dgm:constr type="t" for="ch" forName="medCircle" refType="h" fact="0.042"/>
                  <dgm:constr type="h" for="ch" forName="medCircle" refType="h" fact="0.18"/>
                  <dgm:constr type="l" for="ch" forName="txLvl1"/>
                  <dgm:constr type="r" for="ch" forName="txLvl1" refType="ctrX" refFor="ch" refForName="medCircle"/>
                  <dgm:constr type="h" for="ch" forName="txLvl1" refType="h" refFor="ch" refForName="medCircle"/>
                  <dgm:constr type="t" for="ch" forName="txLvl1" refType="t" refFor="ch" refForName="medCircle"/>
                  <dgm:constr type="l" for="ch" forName="lin"/>
                  <dgm:constr type="r" for="ch" forName="lin" refType="ctrX" refFor="ch" refForName="medCircle"/>
                  <dgm:constr type="t" for="ch" forName="lin" refType="h" fact="0.222"/>
                  <dgm:constr type="h" for="ch" forName="lin" refType="h" fact="0.68"/>
                </dgm:constrLst>
              </dgm:else>
            </dgm:choose>
            <dgm:layoutNode name="bigCircle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medCircle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txLvl1" styleLbl="revTx">
              <dgm:choose name="Name7">
                <dgm:if name="Name8" func="var" arg="dir" op="equ" val="norm">
                  <dgm:alg type="tx">
                    <dgm:param type="parTxLTRAlign" val="l"/>
                    <dgm:param type="parTxRTLAlign" val="l"/>
                  </dgm:alg>
                </dgm:if>
                <dgm:else name="Name9">
                  <dgm:alg type="tx">
                    <dgm:param type="parTxLTRAlign" val="r"/>
                    <dgm:param type="parTxRTL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lin">
              <dgm:choose name="Name10">
                <dgm:if name="Name11" func="var" arg="dir" op="equ" val="norm">
                  <dgm:alg type="lin">
                    <dgm:param type="linDir" val="fromT"/>
                    <dgm:param type="vertAlign" val="t"/>
                    <dgm:param type="nodeHorzAlign" val="l"/>
                  </dgm:alg>
                </dgm:if>
                <dgm:else name="Name12">
                  <dgm:alg type="lin">
                    <dgm:param type="linDir" val="fromT"/>
                    <dgm:param type="vertAlign" val="t"/>
                    <dgm:param type="nodeHorzAlign" val="r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>
                <dgm:constr type="userF"/>
                <dgm:constr type="primFontSz" for="ch" forName="txLvl2" refType="userF"/>
                <dgm:constr type="w" for="ch" forName="txLvl2" refType="w"/>
                <dgm:constr type="h" for="ch" forName="txLvl2" refType="primFontSz" refFor="ch" refForName="txLvl2" fact="0.39"/>
                <dgm:constr type="w" for="ch" forName="txLvl3" refType="w"/>
                <dgm:constr type="h" for="ch" forName="txLvl3" refType="primFontSz" refFor="ch" refForName="txLvl2" fact="0.39"/>
                <dgm:constr type="h" for="ch" forName="smCircle" refType="primFontSz" refFor="ch" refForName="txLvl2" fact="0.14"/>
                <dgm:constr type="h" for="ch" forName="indentDot1" refType="primFontSz" refFor="ch" refForName="txLvl2" fact="0.14"/>
                <dgm:constr type="h" for="ch" forName="indentDot2" refType="primFontSz" refFor="ch" refForName="txLvl2" fact="0.14"/>
                <dgm:constr type="h" for="ch" forName="indentDot3" refType="primFontSz" refFor="ch" refForName="txLvl2" fact="0.14"/>
                <dgm:constr type="w" for="ch" forName="indentDot1" refType="w"/>
                <dgm:constr type="w" for="ch" forName="indentDot2" refType="w"/>
                <dgm:constr type="w" for="ch" forName="indentDot3" refType="w"/>
                <dgm:constr type="userI" for="ch" forName="txLvl3" refType="primFontSz" refFor="ch" refForName="txLvl2" fact="0.14"/>
                <dgm:constr type="userI" for="ch" forName="indentDot1" refType="primFontSz" refFor="ch" refForName="txLvl2" fact="0.14"/>
                <dgm:constr type="userI" for="ch" forName="indentDot2" refType="primFontSz" refFor="ch" refForName="txLvl2" fact="0.14"/>
                <dgm:constr type="userI" for="ch" forName="indentDot3" refType="primFontSz" refFor="ch" refForName="txLvl2" fact="0.14"/>
              </dgm:constrLst>
              <dgm:ruleLst>
                <dgm:rule type="primFontSz" for="ch" forName="txLvl2" val="5" fact="NaN" max="NaN"/>
              </dgm:ruleLst>
              <dgm:forEach name="Name13" axis="ch" ptType="node">
                <dgm:layoutNode name="txLvl2" styleLbl="revTx">
                  <dgm:choose name="Name14">
                    <dgm:if name="Name15" func="var" arg="dir" op="equ" val="norm">
                      <dgm:alg type="tx">
                        <dgm:param type="parTxLTRAlign" val="l"/>
                        <dgm:param type="parTxRTLAlign" val="l"/>
                      </dgm:alg>
                    </dgm:if>
                    <dgm:else name="Name16">
                      <dgm:alg type="tx">
                        <dgm:param type="parTxLTRAlign" val="r"/>
                        <dgm:param type="parTxRTLAlign" val="r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self" ptType="node"/>
                  <dgm:constrLst>
                    <dgm:constr type="lMarg"/>
                    <dgm:constr type="rMarg"/>
                    <dgm:constr type="tMarg" refType="primFontSz" fact="0.1"/>
                    <dgm:constr type="bMarg" refType="primFontSz" fact="0.1"/>
                  </dgm:constrLst>
                  <dgm:ruleLst>
                    <dgm:rule type="h" val="INF" fact="NaN" max="NaN"/>
                  </dgm:ruleLst>
                </dgm:layoutNode>
                <dgm:forEach name="Name17" axis="ch" ptType="node" cnt="1">
                  <dgm:layoutNode name="indentDot1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hoose name="Name18">
                      <dgm:if name="Name19" func="var" arg="dir" op="equ" val="norm">
                        <dgm:constrLst>
                          <dgm:constr type="userI"/>
                          <dgm:constr type="w" for="ch" forName="gap1" refType="userI" fact="3"/>
                          <dgm:constr type="w" for="ch" forName="smCircle1" refType="h"/>
                          <dgm:constr type="l" for="ch" forName="smCircle1" refType="r" refFor="ch" refForName="gap1"/>
                        </dgm:constrLst>
                      </dgm:if>
                      <dgm:else name="Name20">
                        <dgm:constrLst>
                          <dgm:constr type="userI"/>
                          <dgm:constr type="w" for="ch" forName="gap1" refType="userI" fact="3"/>
                          <dgm:constr type="w" for="ch" forName="smCircle1" refType="h"/>
                          <dgm:constr type="r" for="ch" forName="smCircle1" refType="l" refFor="ch" refForName="gap1"/>
                        </dgm:constrLst>
                      </dgm:else>
                    </dgm:choose>
                    <dgm:layoutNode name="gap1">
                      <dgm:alg type="sp"/>
                      <dgm:shape xmlns:r="http://schemas.openxmlformats.org/officeDocument/2006/relationships" type="rect" r:blip="" hideGeom="1">
                        <dgm:adjLst/>
                      </dgm:shape>
                      <dgm:presOf/>
                    </dgm:layoutNode>
                    <dgm:layoutNode name="smCircle1" styleLbl="vennNode1">
                      <dgm:alg type="sp"/>
                      <dgm:shape xmlns:r="http://schemas.openxmlformats.org/officeDocument/2006/relationships" type="ellipse" r:blip="">
                        <dgm:adjLst/>
                      </dgm:shape>
                      <dgm:presOf/>
                      <dgm:constrLst>
                        <dgm:constr type="w" refType="h"/>
                      </dgm:constrLst>
                    </dgm:layoutNode>
                  </dgm:layoutNode>
                </dgm:forEach>
                <dgm:forEach name="Name21" axis="ch" ptType="node">
                  <dgm:layoutNode name="txLvl3" styleLbl="revTx">
                    <dgm:varLst>
                      <dgm:bulletEnabled val="1"/>
                    </dgm:varLst>
                    <dgm:choose name="Name22">
                      <dgm:if name="Name23" func="var" arg="dir" op="equ" val="norm">
                        <dgm:alg type="tx">
                          <dgm:param type="parTxLTRAlign" val="l"/>
                          <dgm:param type="parTxRTLAlign" val="l"/>
                          <dgm:param type="shpTxLTRAlignCh" val="l"/>
                          <dgm:param type="shpTxRTLAlignCh" val="l"/>
                        </dgm:alg>
                      </dgm:if>
                      <dgm:else name="Name24">
                        <dgm:alg type="tx">
                          <dgm:param type="parTxLTRAlign" val="r"/>
                          <dgm:param type="parTxRTLAlign" val="r"/>
                          <dgm:param type="shpTxLTRAlignCh" val="r"/>
                          <dgm:param type="shpTxRTLAlignCh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"/>
                    <dgm:choose name="Name25">
                      <dgm:if name="Name26" func="var" arg="dir" op="equ" val="norm">
                        <dgm:constrLst>
                          <dgm:constr type="userI"/>
                          <dgm:constr type="lMarg" refType="userI" fact="8.504"/>
                          <dgm:constr type="rMarg"/>
                          <dgm:constr type="tMarg" refType="primFontSz" fact="0.1"/>
                          <dgm:constr type="bMarg" refType="primFontSz" fact="0.1"/>
                        </dgm:constrLst>
                      </dgm:if>
                      <dgm:else name="Name27">
                        <dgm:constrLst>
                          <dgm:constr type="userI"/>
                          <dgm:constr type="lMarg"/>
                          <dgm:constr type="rMarg" refType="userI" fact="8.504"/>
                          <dgm:constr type="tMarg" refType="primFontSz" fact="0.1"/>
                          <dgm:constr type="bMarg" refType="primFontSz" fact="0.1"/>
                        </dgm:constrLst>
                      </dgm:else>
                    </dgm:choose>
                    <dgm:ruleLst>
                      <dgm:rule type="h" val="INF" fact="NaN" max="NaN"/>
                    </dgm:ruleLst>
                  </dgm:layoutNode>
                  <dgm:forEach name="Name28" axis="followSib" ptType="sibTrans" cnt="1">
                    <dgm:layoutNode name="indentDot2">
                      <dgm:alg type="composite"/>
                      <dgm:shape xmlns:r="http://schemas.openxmlformats.org/officeDocument/2006/relationships" r:blip="">
                        <dgm:adjLst/>
                      </dgm:shape>
                      <dgm:presOf/>
                      <dgm:choose name="Name29">
                        <dgm:if name="Name30" func="var" arg="dir" op="equ" val="norm">
                          <dgm:constrLst>
                            <dgm:constr type="userI"/>
                            <dgm:constr type="w" for="ch" forName="gap2" refType="userI" fact="3"/>
                            <dgm:constr type="w" for="ch" forName="smCircle2" refType="h"/>
                            <dgm:constr type="l" for="ch" forName="smCircle2" refType="r" refFor="ch" refForName="gap2"/>
                          </dgm:constrLst>
                        </dgm:if>
                        <dgm:else name="Name31">
                          <dgm:constrLst>
                            <dgm:constr type="userI"/>
                            <dgm:constr type="w" for="ch" forName="gap2" refType="userI" fact="3"/>
                            <dgm:constr type="w" for="ch" forName="smCircle2" refType="h"/>
                            <dgm:constr type="r" for="ch" forName="smCircle2" refType="l" refFor="ch" refForName="gap2"/>
                          </dgm:constrLst>
                        </dgm:else>
                      </dgm:choose>
                      <dgm:layoutNode name="gap2">
                        <dgm:alg type="sp"/>
                        <dgm:shape xmlns:r="http://schemas.openxmlformats.org/officeDocument/2006/relationships" type="rect" r:blip="" hideGeom="1">
                          <dgm:adjLst/>
                        </dgm:shape>
                        <dgm:presOf/>
                      </dgm:layoutNode>
                      <dgm:layoutNode name="smCircle2" styleLbl="vennNode1">
                        <dgm:alg type="sp"/>
                        <dgm:shape xmlns:r="http://schemas.openxmlformats.org/officeDocument/2006/relationships" type="ellipse" r:blip="">
                          <dgm:adjLst/>
                        </dgm:shape>
                        <dgm:presOf/>
                        <dgm:constrLst>
                          <dgm:constr type="w" refType="h"/>
                        </dgm:constrLst>
                      </dgm:layoutNode>
                    </dgm:layoutNode>
                  </dgm:forEach>
                </dgm:forEach>
                <dgm:choose name="Name32">
                  <dgm:if name="Name33" axis="ch" ptType="node" func="cnt" op="gte" val="1">
                    <dgm:forEach name="Name34" axis="followSib" ptType="sibTrans" cnt="1">
                      <dgm:layoutNode name="indentDot3">
                        <dgm:alg type="composite"/>
                        <dgm:shape xmlns:r="http://schemas.openxmlformats.org/officeDocument/2006/relationships" r:blip="">
                          <dgm:adjLst/>
                        </dgm:shape>
                        <dgm:presOf/>
                        <dgm:choose name="Name35">
                          <dgm:if name="Name36" func="var" arg="dir" op="equ" val="norm">
                            <dgm:constrLst>
                              <dgm:constr type="userI"/>
                              <dgm:constr type="w" for="ch" forName="gap3" refType="userI" fact="3"/>
                              <dgm:constr type="w" for="ch" forName="smCircle3" refType="h"/>
                              <dgm:constr type="l" for="ch" forName="smCircle3" refType="r" refFor="ch" refForName="gap3"/>
                            </dgm:constrLst>
                          </dgm:if>
                          <dgm:else name="Name37">
                            <dgm:constrLst>
                              <dgm:constr type="userI"/>
                              <dgm:constr type="w" for="ch" forName="gap3" refType="userI" fact="3"/>
                              <dgm:constr type="w" for="ch" forName="smCircle3" refType="h"/>
                              <dgm:constr type="r" for="ch" forName="smCircle3" refType="l" refFor="ch" refForName="gap3"/>
                            </dgm:constrLst>
                          </dgm:else>
                        </dgm:choose>
                        <dgm:layoutNode name="gap3">
                          <dgm:alg type="sp"/>
                          <dgm:shape xmlns:r="http://schemas.openxmlformats.org/officeDocument/2006/relationships" type="rect" r:blip="" hideGeom="1">
                            <dgm:adjLst/>
                          </dgm:shape>
                          <dgm:presOf/>
                        </dgm:layoutNode>
                        <dgm:layoutNode name="smCircle3" styleLbl="vennNode1">
                          <dgm:alg type="sp"/>
                          <dgm:shape xmlns:r="http://schemas.openxmlformats.org/officeDocument/2006/relationships" type="ellipse" r:blip="">
                            <dgm:adjLst/>
                          </dgm:shape>
                          <dgm:presOf/>
                          <dgm:constrLst>
                            <dgm:constr type="w" refType="h"/>
                          </dgm:constrLst>
                        </dgm:layoutNode>
                      </dgm:layoutNode>
                    </dgm:forEach>
                  </dgm:if>
                  <dgm:else name="Name38">
                    <dgm:forEach name="Name39" axis="followSib" ptType="sibTrans" cnt="1">
                      <dgm:layoutNode name="smCircle" styleLbl="vennNode1">
                        <dgm:alg type="sp"/>
                        <dgm:shape xmlns:r="http://schemas.openxmlformats.org/officeDocument/2006/relationships" type="ellipse" r:blip="">
                          <dgm:adjLst/>
                        </dgm:shape>
                        <dgm:presOf/>
                        <dgm:constrLst>
                          <dgm:constr type="w" refType="h"/>
                        </dgm:constrLst>
                      </dgm:layoutNode>
                    </dgm:forEach>
                  </dgm:else>
                </dgm:choose>
              </dgm:forEach>
            </dgm:layoutNode>
          </dgm:layoutNode>
          <dgm:choose name="Name40">
            <dgm:if name="Name41" axis="followSib ch" ptType="node node" cnt="1 0" func="cnt" op="gte" val="1">
              <dgm:layoutNode name="overlap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if>
            <dgm:else name="Name42"/>
          </dgm:choose>
        </dgm:if>
        <dgm:else name="Name43">
          <dgm:layoutNode name="noChildren">
            <dgm:alg type="composite"/>
            <dgm:choose name="Name44">
              <dgm:if name="Name45" func="var" arg="dir" op="equ" val="norm">
                <dgm:constrLst>
                  <dgm:constr type="l" for="ch" forName="gap"/>
                  <dgm:constr type="w" for="ch" forName="gap" refType="w" fact="0.043"/>
                  <dgm:constr type="h" for="ch" forName="gap" refType="h"/>
                  <dgm:constr type="t" for="ch" forName="gap"/>
                  <dgm:constr type="l" for="ch" forName="medCircle2" refType="r" refFor="ch" refForName="gap"/>
                  <dgm:constr type="w" for="ch" forName="medCircle2" refType="h" refFor="ch" refForName="medCircle2"/>
                  <dgm:constr type="t" for="ch" forName="medCircle2"/>
                  <dgm:constr type="h" for="ch" forName="medCircle2" refType="h"/>
                  <dgm:constr type="l" for="ch" forName="txLvlOnly1" refType="ctrX" refFor="ch" refForName="medCircle2"/>
                  <dgm:constr type="r" for="ch" forName="txLvlOnly1" refType="w"/>
                  <dgm:constr type="h" for="ch" forName="txLvlOnly1" refType="h"/>
                  <dgm:constr type="t" for="ch" forName="txLvlOnly1"/>
                </dgm:constrLst>
              </dgm:if>
              <dgm:else name="Name46">
                <dgm:constrLst>
                  <dgm:constr type="r" for="ch" forName="gap" refType="w"/>
                  <dgm:constr type="w" for="ch" forName="gap" refType="w" fact="0.043"/>
                  <dgm:constr type="h" for="ch" forName="gap" refType="h"/>
                  <dgm:constr type="t" for="ch" forName="gap"/>
                  <dgm:constr type="r" for="ch" forName="medCircle2" refType="l" refFor="ch" refForName="gap"/>
                  <dgm:constr type="w" for="ch" forName="medCircle2" refType="h" refFor="ch" refForName="medCircle2"/>
                  <dgm:constr type="t" for="ch" forName="medCircle2"/>
                  <dgm:constr type="h" for="ch" forName="medCircle2" refType="h"/>
                  <dgm:constr type="l" for="ch" forName="txLvlOnly1"/>
                  <dgm:constr type="r" for="ch" forName="txLvlOnly1" refType="ctrX" refFor="ch" refForName="medCircle2"/>
                  <dgm:constr type="h" for="ch" forName="txLvlOnly1" refType="h"/>
                  <dgm:constr type="t" for="ch" forName="txLvlOnly1"/>
                </dgm:constrLst>
              </dgm:else>
            </dgm:choose>
            <dgm:layoutNode name="g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medCircle2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txLvlOnly1" styleLbl="revTx">
              <dgm:choose name="Name47">
                <dgm:if name="Name48" func="var" arg="dir" op="equ" val="norm">
                  <dgm:alg type="tx">
                    <dgm:param type="parTxLTRAlign" val="l"/>
                    <dgm:param type="parTxRTLAlign" val="l"/>
                  </dgm:alg>
                </dgm:if>
                <dgm:else name="Name49">
                  <dgm:alg type="tx">
                    <dgm:param type="parTxLTRAlign" val="r"/>
                    <dgm:param type="parTxRTL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A25F77-9D03-445E-9715-5FC0D564FCFF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C2164C-9A06-44E9-B44C-B8B034C7459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806239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935302"/>
            <a:ext cx="6858000" cy="19896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001698"/>
            <a:ext cx="6858000" cy="137980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45059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017290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04271"/>
            <a:ext cx="1971675" cy="484319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04271"/>
            <a:ext cx="5800725" cy="484319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584492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607887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424782"/>
            <a:ext cx="7886700" cy="237728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824553"/>
            <a:ext cx="7886700" cy="125015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76378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21354"/>
            <a:ext cx="3886200" cy="3626115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21354"/>
            <a:ext cx="3886200" cy="3626115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133515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04271"/>
            <a:ext cx="7886700" cy="1104636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400969"/>
            <a:ext cx="3868340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087563"/>
            <a:ext cx="3868340" cy="307049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400969"/>
            <a:ext cx="3887391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087563"/>
            <a:ext cx="3887391" cy="307049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947720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812155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566031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822855"/>
            <a:ext cx="4629150" cy="406135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580625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822855"/>
            <a:ext cx="4629150" cy="4061354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127195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521354"/>
            <a:ext cx="788670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742714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32E62931-8EB4-42BB-BAAB-D8757BE66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3" cy="5715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775595" y="607220"/>
            <a:ext cx="3738610" cy="2630900"/>
          </a:xfrm>
          <a:noFill/>
        </p:spPr>
        <p:txBody>
          <a:bodyPr>
            <a:normAutofit/>
          </a:bodyPr>
          <a:lstStyle/>
          <a:p>
            <a:pPr algn="l"/>
            <a:r>
              <a:rPr lang="nl-BE" sz="4100" dirty="0"/>
              <a:t>Psalmen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4775595" y="3393370"/>
            <a:ext cx="3738610" cy="1714408"/>
          </a:xfrm>
          <a:noFill/>
        </p:spPr>
        <p:txBody>
          <a:bodyPr>
            <a:normAutofit/>
          </a:bodyPr>
          <a:lstStyle/>
          <a:p>
            <a:pPr algn="l"/>
            <a:r>
              <a:rPr lang="nl-BE" dirty="0"/>
              <a:t>dr. Raymond R. Hausoul</a:t>
            </a:r>
          </a:p>
        </p:txBody>
      </p:sp>
      <p:pic>
        <p:nvPicPr>
          <p:cNvPr id="1026" name="Picture 2" descr="Afbeelding met verbruiksartikelen voor kantoor, overdekt, schaar, papier&#10;&#10;Door AI gegenereerde inhoud is mogelijk onjuist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72" r="-2" b="-2"/>
          <a:stretch>
            <a:fillRect/>
          </a:stretch>
        </p:blipFill>
        <p:spPr bwMode="auto">
          <a:xfrm>
            <a:off x="20" y="10"/>
            <a:ext cx="4504114" cy="5714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19155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err="1"/>
              <a:t>Genre’s</a:t>
            </a:r>
            <a:endParaRPr lang="nl-BE" dirty="0"/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8459504"/>
              </p:ext>
            </p:extLst>
          </p:nvPr>
        </p:nvGraphicFramePr>
        <p:xfrm>
          <a:off x="-1908000" y="1872000"/>
          <a:ext cx="8229600" cy="360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447192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Opschriften</a:t>
            </a:r>
          </a:p>
        </p:txBody>
      </p:sp>
      <p:graphicFrame>
        <p:nvGraphicFramePr>
          <p:cNvPr id="6" name="Tijdelijke aanduiding voor inhoud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0578530"/>
              </p:ext>
            </p:extLst>
          </p:nvPr>
        </p:nvGraphicFramePr>
        <p:xfrm>
          <a:off x="628650" y="1520825"/>
          <a:ext cx="7886700" cy="36274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014418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3801186"/>
              </p:ext>
            </p:extLst>
          </p:nvPr>
        </p:nvGraphicFramePr>
        <p:xfrm>
          <a:off x="0" y="0"/>
          <a:ext cx="9144000" cy="5715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020634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5416144"/>
              </p:ext>
            </p:extLst>
          </p:nvPr>
        </p:nvGraphicFramePr>
        <p:xfrm>
          <a:off x="107504" y="625252"/>
          <a:ext cx="8856984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968880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9487458"/>
              </p:ext>
            </p:extLst>
          </p:nvPr>
        </p:nvGraphicFramePr>
        <p:xfrm>
          <a:off x="107504" y="625252"/>
          <a:ext cx="8856984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143173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1196"/>
            <a:ext cx="9155906" cy="2952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906" y="3196332"/>
            <a:ext cx="9144000" cy="2520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370982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BE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1196"/>
            <a:ext cx="9144000" cy="2497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833687"/>
            <a:ext cx="9144000" cy="2881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101127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a">
  <a:themeElements>
    <a:clrScheme name="Office 2013 - 2022 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632</TotalTime>
  <Words>344</Words>
  <Application>Microsoft Office PowerPoint</Application>
  <PresentationFormat>Diavoorstelling (16:10)</PresentationFormat>
  <Paragraphs>55</Paragraphs>
  <Slides>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2013 - 2022 Thema</vt:lpstr>
      <vt:lpstr>Psalmen</vt:lpstr>
      <vt:lpstr>Genre’s</vt:lpstr>
      <vt:lpstr>Opschriften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RRH</dc:creator>
  <cp:lastModifiedBy>Raymond  Hausoul</cp:lastModifiedBy>
  <cp:revision>145</cp:revision>
  <dcterms:created xsi:type="dcterms:W3CDTF">2019-09-04T13:46:42Z</dcterms:created>
  <dcterms:modified xsi:type="dcterms:W3CDTF">2025-10-13T12:25:43Z</dcterms:modified>
</cp:coreProperties>
</file>